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7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C64AA-A05C-48C8-98AC-2D9D5CF1D00D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C4E2421-9D0F-4A28-9D5E-A3F3A7504153}">
      <dgm:prSet phldrT="[Text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Mauvaises</a:t>
          </a:r>
          <a:r>
            <a:rPr lang="en-GB" dirty="0">
              <a:solidFill>
                <a:srgbClr val="0070C0"/>
              </a:solidFill>
            </a:rPr>
            <a:t> performances</a:t>
          </a:r>
        </a:p>
      </dgm:t>
    </dgm:pt>
    <dgm:pt modelId="{5DF419A1-DFDB-465F-B21E-9A5787A252C0}" type="parTrans" cxnId="{8DE1A0D9-1920-4F5B-85A0-4F19D220F2F4}">
      <dgm:prSet/>
      <dgm:spPr/>
      <dgm:t>
        <a:bodyPr/>
        <a:lstStyle/>
        <a:p>
          <a:endParaRPr lang="en-GB"/>
        </a:p>
      </dgm:t>
    </dgm:pt>
    <dgm:pt modelId="{46422F90-1512-414C-816E-ED9B454BE5CD}" type="sibTrans" cxnId="{8DE1A0D9-1920-4F5B-85A0-4F19D220F2F4}">
      <dgm:prSet/>
      <dgm:spPr/>
      <dgm:t>
        <a:bodyPr/>
        <a:lstStyle/>
        <a:p>
          <a:endParaRPr lang="en-GB"/>
        </a:p>
      </dgm:t>
    </dgm:pt>
    <dgm:pt modelId="{74458E83-AF2E-45BF-A699-323CC39DB04B}" type="pres">
      <dgm:prSet presAssocID="{84BC64AA-A05C-48C8-98AC-2D9D5CF1D00D}" presName="composite" presStyleCnt="0">
        <dgm:presLayoutVars>
          <dgm:chMax val="1"/>
          <dgm:dir/>
          <dgm:resizeHandles val="exact"/>
        </dgm:presLayoutVars>
      </dgm:prSet>
      <dgm:spPr/>
    </dgm:pt>
    <dgm:pt modelId="{0CB2E172-9952-4BCF-9F46-4EF22FADEC5F}" type="pres">
      <dgm:prSet presAssocID="{84BC64AA-A05C-48C8-98AC-2D9D5CF1D00D}" presName="radial" presStyleCnt="0">
        <dgm:presLayoutVars>
          <dgm:animLvl val="ctr"/>
        </dgm:presLayoutVars>
      </dgm:prSet>
      <dgm:spPr/>
    </dgm:pt>
    <dgm:pt modelId="{F129EEE8-4C0A-4180-9770-41C7953CC6DF}" type="pres">
      <dgm:prSet presAssocID="{0C4E2421-9D0F-4A28-9D5E-A3F3A7504153}" presName="centerShape" presStyleLbl="vennNode1" presStyleIdx="0" presStyleCnt="1" custLinFactNeighborX="-1357" custLinFactNeighborY="-2984"/>
      <dgm:spPr/>
    </dgm:pt>
  </dgm:ptLst>
  <dgm:cxnLst>
    <dgm:cxn modelId="{707E4A05-0D7B-4934-9A36-AF32D193DA32}" type="presOf" srcId="{84BC64AA-A05C-48C8-98AC-2D9D5CF1D00D}" destId="{74458E83-AF2E-45BF-A699-323CC39DB04B}" srcOrd="0" destOrd="0" presId="urn:microsoft.com/office/officeart/2005/8/layout/radial3"/>
    <dgm:cxn modelId="{29A9DD83-715C-4678-BBB5-5A6489DEF6F8}" type="presOf" srcId="{0C4E2421-9D0F-4A28-9D5E-A3F3A7504153}" destId="{F129EEE8-4C0A-4180-9770-41C7953CC6DF}" srcOrd="0" destOrd="0" presId="urn:microsoft.com/office/officeart/2005/8/layout/radial3"/>
    <dgm:cxn modelId="{8DE1A0D9-1920-4F5B-85A0-4F19D220F2F4}" srcId="{84BC64AA-A05C-48C8-98AC-2D9D5CF1D00D}" destId="{0C4E2421-9D0F-4A28-9D5E-A3F3A7504153}" srcOrd="0" destOrd="0" parTransId="{5DF419A1-DFDB-465F-B21E-9A5787A252C0}" sibTransId="{46422F90-1512-414C-816E-ED9B454BE5CD}"/>
    <dgm:cxn modelId="{C4D09A3D-074E-4DB1-B0FD-4A224272D451}" type="presParOf" srcId="{74458E83-AF2E-45BF-A699-323CC39DB04B}" destId="{0CB2E172-9952-4BCF-9F46-4EF22FADEC5F}" srcOrd="0" destOrd="0" presId="urn:microsoft.com/office/officeart/2005/8/layout/radial3"/>
    <dgm:cxn modelId="{3840E234-F51A-4B19-A7F4-2CADAAC62868}" type="presParOf" srcId="{0CB2E172-9952-4BCF-9F46-4EF22FADEC5F}" destId="{F129EEE8-4C0A-4180-9770-41C7953CC6DF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EF1B6-5F6E-47A3-95E4-7C905467DBB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A87BC4-6E4B-4CC3-AD71-D6ED68AE1578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 err="1">
              <a:solidFill>
                <a:srgbClr val="0070C0"/>
              </a:solidFill>
            </a:rPr>
            <a:t>Gestion</a:t>
          </a:r>
          <a:r>
            <a:rPr lang="en-GB" dirty="0">
              <a:solidFill>
                <a:srgbClr val="0070C0"/>
              </a:solidFill>
            </a:rPr>
            <a:t> du </a:t>
          </a:r>
          <a:r>
            <a:rPr lang="en-GB" dirty="0" err="1">
              <a:solidFill>
                <a:srgbClr val="0070C0"/>
              </a:solidFill>
            </a:rPr>
            <a:t>risque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juridique</a:t>
          </a:r>
          <a:endParaRPr lang="en-GB" dirty="0">
            <a:solidFill>
              <a:srgbClr val="0070C0"/>
            </a:solidFill>
          </a:endParaRPr>
        </a:p>
      </dgm:t>
    </dgm:pt>
    <dgm:pt modelId="{FDCD6136-EDF5-4EC6-A992-4B629E8117ED}" type="parTrans" cxnId="{67AAA8E6-94EE-4A60-93EF-D23D624D9EB3}">
      <dgm:prSet/>
      <dgm:spPr/>
      <dgm:t>
        <a:bodyPr/>
        <a:lstStyle/>
        <a:p>
          <a:endParaRPr lang="en-GB"/>
        </a:p>
      </dgm:t>
    </dgm:pt>
    <dgm:pt modelId="{304DC460-572C-4019-8189-6B9E49CB4E28}" type="sibTrans" cxnId="{67AAA8E6-94EE-4A60-93EF-D23D624D9EB3}">
      <dgm:prSet/>
      <dgm:spPr/>
      <dgm:t>
        <a:bodyPr/>
        <a:lstStyle/>
        <a:p>
          <a:endParaRPr lang="en-GB"/>
        </a:p>
      </dgm:t>
    </dgm:pt>
    <dgm:pt modelId="{3969C69F-3DA0-4327-9732-4B3246567709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>
              <a:solidFill>
                <a:srgbClr val="0070C0"/>
              </a:solidFill>
            </a:rPr>
            <a:t>Conception &amp; </a:t>
          </a:r>
          <a:r>
            <a:rPr lang="en-GB" dirty="0" err="1">
              <a:solidFill>
                <a:srgbClr val="0070C0"/>
              </a:solidFill>
            </a:rPr>
            <a:t>Développement</a:t>
          </a:r>
          <a:endParaRPr lang="en-GB" dirty="0">
            <a:solidFill>
              <a:srgbClr val="0070C0"/>
            </a:solidFill>
          </a:endParaRPr>
        </a:p>
      </dgm:t>
    </dgm:pt>
    <dgm:pt modelId="{47ED8BEE-3787-42F9-A819-D49887603B4D}" type="parTrans" cxnId="{1C7B7F2A-936A-45C0-A1E9-964CE752B9D0}">
      <dgm:prSet/>
      <dgm:spPr/>
      <dgm:t>
        <a:bodyPr/>
        <a:lstStyle/>
        <a:p>
          <a:endParaRPr lang="en-GB"/>
        </a:p>
      </dgm:t>
    </dgm:pt>
    <dgm:pt modelId="{BD6A1665-5B93-4296-8DD5-F6F1D4FAE297}" type="sibTrans" cxnId="{1C7B7F2A-936A-45C0-A1E9-964CE752B9D0}">
      <dgm:prSet/>
      <dgm:spPr/>
      <dgm:t>
        <a:bodyPr/>
        <a:lstStyle/>
        <a:p>
          <a:endParaRPr lang="en-GB"/>
        </a:p>
      </dgm:t>
    </dgm:pt>
    <dgm:pt modelId="{21CD1D54-D518-4809-80B0-C89B38A4F54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>
              <a:solidFill>
                <a:srgbClr val="0070C0"/>
              </a:solidFill>
            </a:rPr>
            <a:t>Les </a:t>
          </a:r>
          <a:r>
            <a:rPr lang="en-GB" dirty="0" err="1">
              <a:solidFill>
                <a:srgbClr val="0070C0"/>
              </a:solidFill>
            </a:rPr>
            <a:t>bonnes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pratiques</a:t>
          </a:r>
          <a:r>
            <a:rPr lang="en-GB" dirty="0">
              <a:solidFill>
                <a:srgbClr val="0070C0"/>
              </a:solidFill>
            </a:rPr>
            <a:t> de </a:t>
          </a:r>
          <a:r>
            <a:rPr lang="en-GB" dirty="0" err="1">
              <a:solidFill>
                <a:srgbClr val="0070C0"/>
              </a:solidFill>
            </a:rPr>
            <a:t>gouvernance</a:t>
          </a:r>
          <a:endParaRPr lang="en-GB" dirty="0">
            <a:solidFill>
              <a:srgbClr val="0070C0"/>
            </a:solidFill>
          </a:endParaRPr>
        </a:p>
      </dgm:t>
    </dgm:pt>
    <dgm:pt modelId="{629D0C83-4282-4D12-AFCE-A76B5F04963F}" type="parTrans" cxnId="{D474A5E3-DBCD-4B3A-BF45-E461E3954234}">
      <dgm:prSet/>
      <dgm:spPr/>
      <dgm:t>
        <a:bodyPr/>
        <a:lstStyle/>
        <a:p>
          <a:endParaRPr lang="en-GB"/>
        </a:p>
      </dgm:t>
    </dgm:pt>
    <dgm:pt modelId="{BD1BC6BA-205C-43ED-9E33-76556D199255}" type="sibTrans" cxnId="{D474A5E3-DBCD-4B3A-BF45-E461E3954234}">
      <dgm:prSet/>
      <dgm:spPr/>
      <dgm:t>
        <a:bodyPr/>
        <a:lstStyle/>
        <a:p>
          <a:endParaRPr lang="en-GB"/>
        </a:p>
      </dgm:t>
    </dgm:pt>
    <dgm:pt modelId="{92695653-B9EE-410A-A37E-15E84C64F43D}" type="pres">
      <dgm:prSet presAssocID="{AC7EF1B6-5F6E-47A3-95E4-7C905467DBB9}" presName="linear" presStyleCnt="0">
        <dgm:presLayoutVars>
          <dgm:dir/>
          <dgm:animLvl val="lvl"/>
          <dgm:resizeHandles val="exact"/>
        </dgm:presLayoutVars>
      </dgm:prSet>
      <dgm:spPr/>
    </dgm:pt>
    <dgm:pt modelId="{730AB1F1-3A79-4E91-8A44-3C9AB74D1062}" type="pres">
      <dgm:prSet presAssocID="{38A87BC4-6E4B-4CC3-AD71-D6ED68AE1578}" presName="parentLin" presStyleCnt="0"/>
      <dgm:spPr/>
    </dgm:pt>
    <dgm:pt modelId="{69AFB54F-1735-423E-BBC6-11E1B6FEBFA9}" type="pres">
      <dgm:prSet presAssocID="{38A87BC4-6E4B-4CC3-AD71-D6ED68AE1578}" presName="parentLeftMargin" presStyleLbl="node1" presStyleIdx="0" presStyleCnt="3"/>
      <dgm:spPr/>
    </dgm:pt>
    <dgm:pt modelId="{B7635F0D-D80A-4E40-97D5-3339090E8B92}" type="pres">
      <dgm:prSet presAssocID="{38A87BC4-6E4B-4CC3-AD71-D6ED68AE1578}" presName="parentText" presStyleLbl="node1" presStyleIdx="0" presStyleCnt="3" custScaleX="117858">
        <dgm:presLayoutVars>
          <dgm:chMax val="0"/>
          <dgm:bulletEnabled val="1"/>
        </dgm:presLayoutVars>
      </dgm:prSet>
      <dgm:spPr/>
    </dgm:pt>
    <dgm:pt modelId="{855A4EEB-DDF2-4E92-B4DB-7C2C96827E08}" type="pres">
      <dgm:prSet presAssocID="{38A87BC4-6E4B-4CC3-AD71-D6ED68AE1578}" presName="negativeSpace" presStyleCnt="0"/>
      <dgm:spPr/>
    </dgm:pt>
    <dgm:pt modelId="{ACCDF549-5049-4869-AF52-7481CBDEF42A}" type="pres">
      <dgm:prSet presAssocID="{38A87BC4-6E4B-4CC3-AD71-D6ED68AE1578}" presName="childText" presStyleLbl="conFgAcc1" presStyleIdx="0" presStyleCnt="3">
        <dgm:presLayoutVars>
          <dgm:bulletEnabled val="1"/>
        </dgm:presLayoutVars>
      </dgm:prSet>
      <dgm:spPr/>
    </dgm:pt>
    <dgm:pt modelId="{ED82C25C-A4A7-4198-8358-CCDFF0834912}" type="pres">
      <dgm:prSet presAssocID="{304DC460-572C-4019-8189-6B9E49CB4E28}" presName="spaceBetweenRectangles" presStyleCnt="0"/>
      <dgm:spPr/>
    </dgm:pt>
    <dgm:pt modelId="{58CE86C1-5B47-4671-ACFF-8350256931DC}" type="pres">
      <dgm:prSet presAssocID="{3969C69F-3DA0-4327-9732-4B3246567709}" presName="parentLin" presStyleCnt="0"/>
      <dgm:spPr/>
    </dgm:pt>
    <dgm:pt modelId="{0FBA5A8F-BD28-42C6-9A24-EDEF50E0964A}" type="pres">
      <dgm:prSet presAssocID="{3969C69F-3DA0-4327-9732-4B3246567709}" presName="parentLeftMargin" presStyleLbl="node1" presStyleIdx="0" presStyleCnt="3"/>
      <dgm:spPr/>
    </dgm:pt>
    <dgm:pt modelId="{9BD94462-FECE-4A14-B071-3C5F512D237A}" type="pres">
      <dgm:prSet presAssocID="{3969C69F-3DA0-4327-9732-4B3246567709}" presName="parentText" presStyleLbl="node1" presStyleIdx="1" presStyleCnt="3" custScaleX="117857">
        <dgm:presLayoutVars>
          <dgm:chMax val="0"/>
          <dgm:bulletEnabled val="1"/>
        </dgm:presLayoutVars>
      </dgm:prSet>
      <dgm:spPr/>
    </dgm:pt>
    <dgm:pt modelId="{CAC3A73C-C373-48B9-8DC0-C366BB99BFB9}" type="pres">
      <dgm:prSet presAssocID="{3969C69F-3DA0-4327-9732-4B3246567709}" presName="negativeSpace" presStyleCnt="0"/>
      <dgm:spPr/>
    </dgm:pt>
    <dgm:pt modelId="{58249D14-2C3B-4DF9-A1B7-8120D6FCFC8D}" type="pres">
      <dgm:prSet presAssocID="{3969C69F-3DA0-4327-9732-4B3246567709}" presName="childText" presStyleLbl="conFgAcc1" presStyleIdx="1" presStyleCnt="3">
        <dgm:presLayoutVars>
          <dgm:bulletEnabled val="1"/>
        </dgm:presLayoutVars>
      </dgm:prSet>
      <dgm:spPr/>
    </dgm:pt>
    <dgm:pt modelId="{0B3572B0-8294-4B61-BFC2-BBFCC5DD4EFD}" type="pres">
      <dgm:prSet presAssocID="{BD6A1665-5B93-4296-8DD5-F6F1D4FAE297}" presName="spaceBetweenRectangles" presStyleCnt="0"/>
      <dgm:spPr/>
    </dgm:pt>
    <dgm:pt modelId="{DD21FFD3-2724-477E-A695-7D3953FF6270}" type="pres">
      <dgm:prSet presAssocID="{21CD1D54-D518-4809-80B0-C89B38A4F54A}" presName="parentLin" presStyleCnt="0"/>
      <dgm:spPr/>
    </dgm:pt>
    <dgm:pt modelId="{D02CFFCA-55F8-4A1E-A278-33E28A1A6DD9}" type="pres">
      <dgm:prSet presAssocID="{21CD1D54-D518-4809-80B0-C89B38A4F54A}" presName="parentLeftMargin" presStyleLbl="node1" presStyleIdx="1" presStyleCnt="3"/>
      <dgm:spPr/>
    </dgm:pt>
    <dgm:pt modelId="{7B672EF1-1F0D-461F-BED1-E8E14D1207A6}" type="pres">
      <dgm:prSet presAssocID="{21CD1D54-D518-4809-80B0-C89B38A4F54A}" presName="parentText" presStyleLbl="node1" presStyleIdx="2" presStyleCnt="3" custScaleX="117857" custLinFactNeighborX="3261">
        <dgm:presLayoutVars>
          <dgm:chMax val="0"/>
          <dgm:bulletEnabled val="1"/>
        </dgm:presLayoutVars>
      </dgm:prSet>
      <dgm:spPr/>
    </dgm:pt>
    <dgm:pt modelId="{FE056123-6DD1-49A9-A2C0-08C1B407562F}" type="pres">
      <dgm:prSet presAssocID="{21CD1D54-D518-4809-80B0-C89B38A4F54A}" presName="negativeSpace" presStyleCnt="0"/>
      <dgm:spPr/>
    </dgm:pt>
    <dgm:pt modelId="{EA26127A-FAC2-401B-ABF1-241B45818ECC}" type="pres">
      <dgm:prSet presAssocID="{21CD1D54-D518-4809-80B0-C89B38A4F5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4F6159-15E5-4305-AAD6-4D5C430906DD}" type="presOf" srcId="{38A87BC4-6E4B-4CC3-AD71-D6ED68AE1578}" destId="{69AFB54F-1735-423E-BBC6-11E1B6FEBFA9}" srcOrd="0" destOrd="0" presId="urn:microsoft.com/office/officeart/2005/8/layout/list1"/>
    <dgm:cxn modelId="{84944C65-A667-4199-BCB3-70CCFB26723E}" type="presOf" srcId="{3969C69F-3DA0-4327-9732-4B3246567709}" destId="{9BD94462-FECE-4A14-B071-3C5F512D237A}" srcOrd="1" destOrd="0" presId="urn:microsoft.com/office/officeart/2005/8/layout/list1"/>
    <dgm:cxn modelId="{3D7A96DA-3C5F-4226-8031-780482A6CDFB}" type="presOf" srcId="{38A87BC4-6E4B-4CC3-AD71-D6ED68AE1578}" destId="{B7635F0D-D80A-4E40-97D5-3339090E8B92}" srcOrd="1" destOrd="0" presId="urn:microsoft.com/office/officeart/2005/8/layout/list1"/>
    <dgm:cxn modelId="{A1CC07BF-C5C4-4CEF-82DA-4BF025526E8D}" type="presOf" srcId="{21CD1D54-D518-4809-80B0-C89B38A4F54A}" destId="{D02CFFCA-55F8-4A1E-A278-33E28A1A6DD9}" srcOrd="0" destOrd="0" presId="urn:microsoft.com/office/officeart/2005/8/layout/list1"/>
    <dgm:cxn modelId="{72A4998A-AAAF-430B-8710-F0B155C67FF9}" type="presOf" srcId="{3969C69F-3DA0-4327-9732-4B3246567709}" destId="{0FBA5A8F-BD28-42C6-9A24-EDEF50E0964A}" srcOrd="0" destOrd="0" presId="urn:microsoft.com/office/officeart/2005/8/layout/list1"/>
    <dgm:cxn modelId="{67AAA8E6-94EE-4A60-93EF-D23D624D9EB3}" srcId="{AC7EF1B6-5F6E-47A3-95E4-7C905467DBB9}" destId="{38A87BC4-6E4B-4CC3-AD71-D6ED68AE1578}" srcOrd="0" destOrd="0" parTransId="{FDCD6136-EDF5-4EC6-A992-4B629E8117ED}" sibTransId="{304DC460-572C-4019-8189-6B9E49CB4E28}"/>
    <dgm:cxn modelId="{C726F93A-6CC5-4AB3-AFAD-8004B16E2AFC}" type="presOf" srcId="{AC7EF1B6-5F6E-47A3-95E4-7C905467DBB9}" destId="{92695653-B9EE-410A-A37E-15E84C64F43D}" srcOrd="0" destOrd="0" presId="urn:microsoft.com/office/officeart/2005/8/layout/list1"/>
    <dgm:cxn modelId="{1C7B7F2A-936A-45C0-A1E9-964CE752B9D0}" srcId="{AC7EF1B6-5F6E-47A3-95E4-7C905467DBB9}" destId="{3969C69F-3DA0-4327-9732-4B3246567709}" srcOrd="1" destOrd="0" parTransId="{47ED8BEE-3787-42F9-A819-D49887603B4D}" sibTransId="{BD6A1665-5B93-4296-8DD5-F6F1D4FAE297}"/>
    <dgm:cxn modelId="{76ECF3B5-C478-4333-8045-64800F15CD9F}" type="presOf" srcId="{21CD1D54-D518-4809-80B0-C89B38A4F54A}" destId="{7B672EF1-1F0D-461F-BED1-E8E14D1207A6}" srcOrd="1" destOrd="0" presId="urn:microsoft.com/office/officeart/2005/8/layout/list1"/>
    <dgm:cxn modelId="{D474A5E3-DBCD-4B3A-BF45-E461E3954234}" srcId="{AC7EF1B6-5F6E-47A3-95E4-7C905467DBB9}" destId="{21CD1D54-D518-4809-80B0-C89B38A4F54A}" srcOrd="2" destOrd="0" parTransId="{629D0C83-4282-4D12-AFCE-A76B5F04963F}" sibTransId="{BD1BC6BA-205C-43ED-9E33-76556D199255}"/>
    <dgm:cxn modelId="{C5167112-6F5D-4F1E-B7D0-54B887DB8785}" type="presParOf" srcId="{92695653-B9EE-410A-A37E-15E84C64F43D}" destId="{730AB1F1-3A79-4E91-8A44-3C9AB74D1062}" srcOrd="0" destOrd="0" presId="urn:microsoft.com/office/officeart/2005/8/layout/list1"/>
    <dgm:cxn modelId="{2A072CB0-7AFC-4CCA-801F-A7B7ACACFEC9}" type="presParOf" srcId="{730AB1F1-3A79-4E91-8A44-3C9AB74D1062}" destId="{69AFB54F-1735-423E-BBC6-11E1B6FEBFA9}" srcOrd="0" destOrd="0" presId="urn:microsoft.com/office/officeart/2005/8/layout/list1"/>
    <dgm:cxn modelId="{278D68E5-DA53-4CC9-9EBC-7CBEB3E550CD}" type="presParOf" srcId="{730AB1F1-3A79-4E91-8A44-3C9AB74D1062}" destId="{B7635F0D-D80A-4E40-97D5-3339090E8B92}" srcOrd="1" destOrd="0" presId="urn:microsoft.com/office/officeart/2005/8/layout/list1"/>
    <dgm:cxn modelId="{428CC83E-9DDD-41D7-9793-A13CC9FB075A}" type="presParOf" srcId="{92695653-B9EE-410A-A37E-15E84C64F43D}" destId="{855A4EEB-DDF2-4E92-B4DB-7C2C96827E08}" srcOrd="1" destOrd="0" presId="urn:microsoft.com/office/officeart/2005/8/layout/list1"/>
    <dgm:cxn modelId="{8010F696-ADCE-4058-9103-E70442807151}" type="presParOf" srcId="{92695653-B9EE-410A-A37E-15E84C64F43D}" destId="{ACCDF549-5049-4869-AF52-7481CBDEF42A}" srcOrd="2" destOrd="0" presId="urn:microsoft.com/office/officeart/2005/8/layout/list1"/>
    <dgm:cxn modelId="{9A5D6FFC-BC68-4563-BDBE-FD9BD14F97C7}" type="presParOf" srcId="{92695653-B9EE-410A-A37E-15E84C64F43D}" destId="{ED82C25C-A4A7-4198-8358-CCDFF0834912}" srcOrd="3" destOrd="0" presId="urn:microsoft.com/office/officeart/2005/8/layout/list1"/>
    <dgm:cxn modelId="{A01FE7BD-90F9-46CD-9FC1-AA162799879A}" type="presParOf" srcId="{92695653-B9EE-410A-A37E-15E84C64F43D}" destId="{58CE86C1-5B47-4671-ACFF-8350256931DC}" srcOrd="4" destOrd="0" presId="urn:microsoft.com/office/officeart/2005/8/layout/list1"/>
    <dgm:cxn modelId="{B184BF94-44C3-4630-9F18-B7FFEA122FEA}" type="presParOf" srcId="{58CE86C1-5B47-4671-ACFF-8350256931DC}" destId="{0FBA5A8F-BD28-42C6-9A24-EDEF50E0964A}" srcOrd="0" destOrd="0" presId="urn:microsoft.com/office/officeart/2005/8/layout/list1"/>
    <dgm:cxn modelId="{1CD2C0C6-C3D8-4C51-9AFD-32E6F692AC66}" type="presParOf" srcId="{58CE86C1-5B47-4671-ACFF-8350256931DC}" destId="{9BD94462-FECE-4A14-B071-3C5F512D237A}" srcOrd="1" destOrd="0" presId="urn:microsoft.com/office/officeart/2005/8/layout/list1"/>
    <dgm:cxn modelId="{3B16B9E9-5477-47AE-9B81-AEF5D4C83E3E}" type="presParOf" srcId="{92695653-B9EE-410A-A37E-15E84C64F43D}" destId="{CAC3A73C-C373-48B9-8DC0-C366BB99BFB9}" srcOrd="5" destOrd="0" presId="urn:microsoft.com/office/officeart/2005/8/layout/list1"/>
    <dgm:cxn modelId="{448BF3CF-9B13-40E5-936E-69EFEBA63AF6}" type="presParOf" srcId="{92695653-B9EE-410A-A37E-15E84C64F43D}" destId="{58249D14-2C3B-4DF9-A1B7-8120D6FCFC8D}" srcOrd="6" destOrd="0" presId="urn:microsoft.com/office/officeart/2005/8/layout/list1"/>
    <dgm:cxn modelId="{31B45B58-0FCB-4B57-A1B1-35561F30DC61}" type="presParOf" srcId="{92695653-B9EE-410A-A37E-15E84C64F43D}" destId="{0B3572B0-8294-4B61-BFC2-BBFCC5DD4EFD}" srcOrd="7" destOrd="0" presId="urn:microsoft.com/office/officeart/2005/8/layout/list1"/>
    <dgm:cxn modelId="{6E245523-4726-46F1-9D4A-8922E5A9C449}" type="presParOf" srcId="{92695653-B9EE-410A-A37E-15E84C64F43D}" destId="{DD21FFD3-2724-477E-A695-7D3953FF6270}" srcOrd="8" destOrd="0" presId="urn:microsoft.com/office/officeart/2005/8/layout/list1"/>
    <dgm:cxn modelId="{0BEE7B62-4259-43A9-9D0C-AEDC13B49EF3}" type="presParOf" srcId="{DD21FFD3-2724-477E-A695-7D3953FF6270}" destId="{D02CFFCA-55F8-4A1E-A278-33E28A1A6DD9}" srcOrd="0" destOrd="0" presId="urn:microsoft.com/office/officeart/2005/8/layout/list1"/>
    <dgm:cxn modelId="{ABDDCDFA-AE97-4554-9072-27D5C1467286}" type="presParOf" srcId="{DD21FFD3-2724-477E-A695-7D3953FF6270}" destId="{7B672EF1-1F0D-461F-BED1-E8E14D1207A6}" srcOrd="1" destOrd="0" presId="urn:microsoft.com/office/officeart/2005/8/layout/list1"/>
    <dgm:cxn modelId="{C1330288-A8F9-435C-A689-1BD19C498740}" type="presParOf" srcId="{92695653-B9EE-410A-A37E-15E84C64F43D}" destId="{FE056123-6DD1-49A9-A2C0-08C1B407562F}" srcOrd="9" destOrd="0" presId="urn:microsoft.com/office/officeart/2005/8/layout/list1"/>
    <dgm:cxn modelId="{C75ABD2D-EFD2-4ED4-A648-BF712D4EF7E4}" type="presParOf" srcId="{92695653-B9EE-410A-A37E-15E84C64F43D}" destId="{EA26127A-FAC2-401B-ABF1-241B45818EC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Gestion</a:t>
          </a:r>
          <a:r>
            <a:rPr lang="en-GB" dirty="0">
              <a:solidFill>
                <a:srgbClr val="0070C0"/>
              </a:solidFill>
            </a:rPr>
            <a:t> du </a:t>
          </a:r>
          <a:r>
            <a:rPr lang="en-GB" dirty="0" err="1">
              <a:solidFill>
                <a:srgbClr val="0070C0"/>
              </a:solidFill>
            </a:rPr>
            <a:t>risque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juridique</a:t>
          </a:r>
          <a:endParaRPr lang="en-GB" dirty="0">
            <a:solidFill>
              <a:srgbClr val="0070C0"/>
            </a:solidFill>
          </a:endParaRP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Conformité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dès</a:t>
          </a:r>
          <a:r>
            <a:rPr lang="en-GB" dirty="0">
              <a:solidFill>
                <a:srgbClr val="0070C0"/>
              </a:solidFill>
            </a:rPr>
            <a:t> la conception</a:t>
          </a:r>
        </a:p>
      </dgm:t>
    </dgm:pt>
    <dgm:pt modelId="{9CEA61AF-5C47-4048-8540-292E637EBAD0}" type="parTrans" cxnId="{4A21009D-9578-4153-B341-D4B7C091D0B2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Etude </a:t>
          </a:r>
          <a:r>
            <a:rPr lang="en-GB" dirty="0" err="1">
              <a:solidFill>
                <a:srgbClr val="0070C0"/>
              </a:solidFill>
            </a:rPr>
            <a:t>d’impact</a:t>
          </a:r>
          <a:endParaRPr lang="en-GB" dirty="0">
            <a:solidFill>
              <a:srgbClr val="0070C0"/>
            </a:solidFill>
          </a:endParaRPr>
        </a:p>
      </dgm:t>
    </dgm:pt>
    <dgm:pt modelId="{AE70A6FF-FFCF-46A2-A55A-F09541614330}" type="parTrans" cxnId="{D40DB2BA-0682-4869-BB37-53421F452AB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Identifier &amp; </a:t>
          </a:r>
          <a:r>
            <a:rPr lang="en-GB" dirty="0" err="1">
              <a:solidFill>
                <a:srgbClr val="0070C0"/>
              </a:solidFill>
            </a:rPr>
            <a:t>répartir</a:t>
          </a:r>
          <a:r>
            <a:rPr lang="en-GB" dirty="0">
              <a:solidFill>
                <a:srgbClr val="0070C0"/>
              </a:solidFill>
            </a:rPr>
            <a:t> le </a:t>
          </a:r>
          <a:r>
            <a:rPr lang="en-GB" dirty="0" err="1">
              <a:solidFill>
                <a:srgbClr val="0070C0"/>
              </a:solidFill>
            </a:rPr>
            <a:t>risque</a:t>
          </a:r>
          <a:endParaRPr lang="en-GB" dirty="0">
            <a:solidFill>
              <a:srgbClr val="0070C0"/>
            </a:solidFill>
          </a:endParaRPr>
        </a:p>
      </dgm:t>
    </dgm:pt>
    <dgm:pt modelId="{0CC51390-2004-4B43-BC77-7C29E6776502}" type="parTrans" cxnId="{DAA739FA-1315-461B-B7C1-7D9C6FC759BF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0FFF7745-DFEA-490E-82D7-030A8DD64C48}" type="presOf" srcId="{7B7F538D-90DD-4F59-9115-E2BF029E378A}" destId="{8BB88C39-3710-4F38-8BB0-F0BFA1950E30}" srcOrd="0" destOrd="0" presId="urn:microsoft.com/office/officeart/2005/8/layout/orgChart1"/>
    <dgm:cxn modelId="{82803AAA-560E-4678-A233-7E818DF2CA94}" type="presOf" srcId="{176F3D65-5559-41A1-B9F1-AFCF9E0F09A2}" destId="{8FCCA038-4F14-4F69-A809-2F0AFAA6066A}" srcOrd="1" destOrd="0" presId="urn:microsoft.com/office/officeart/2005/8/layout/orgChart1"/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F63A0D56-E0A5-4C99-B395-C6D2037A140A}" type="presOf" srcId="{9502ADC7-959F-489A-A2F4-F40E527A0DE4}" destId="{97D12150-0631-4815-B7EB-C6CA55B5C00F}" srcOrd="1" destOrd="0" presId="urn:microsoft.com/office/officeart/2005/8/layout/orgChart1"/>
    <dgm:cxn modelId="{975413DB-74FA-4D37-A816-A577F806FD15}" type="presOf" srcId="{9502ADC7-959F-489A-A2F4-F40E527A0DE4}" destId="{E764E06F-F9A4-47B7-A058-D1C279EC1903}" srcOrd="0" destOrd="0" presId="urn:microsoft.com/office/officeart/2005/8/layout/orgChart1"/>
    <dgm:cxn modelId="{B477A2AB-4917-47F9-AB95-CB44CB516C40}" type="presOf" srcId="{0CC51390-2004-4B43-BC77-7C29E6776502}" destId="{7A240E0E-1DB5-4574-807A-3C8962E168CF}" srcOrd="0" destOrd="0" presId="urn:microsoft.com/office/officeart/2005/8/layout/orgChart1"/>
    <dgm:cxn modelId="{BA8D88ED-DE98-46A4-9E67-767EC56695F3}" type="presOf" srcId="{681048AB-4379-4F3D-807C-40A4987A5FBD}" destId="{F4B143D4-33C9-434A-A1BE-1195C1B60521}" srcOrd="1" destOrd="0" presId="urn:microsoft.com/office/officeart/2005/8/layout/orgChart1"/>
    <dgm:cxn modelId="{FFA14271-E033-4D51-AE13-DBE944EA7B4D}" type="presOf" srcId="{AE70A6FF-FFCF-46A2-A55A-F09541614330}" destId="{A836BFBA-D5D1-499E-9CB7-F44076230C66}" srcOrd="0" destOrd="0" presId="urn:microsoft.com/office/officeart/2005/8/layout/orgChart1"/>
    <dgm:cxn modelId="{E7689ED0-C536-44E7-B7D7-4C89EA0BA1B9}" type="presOf" srcId="{9CEA61AF-5C47-4048-8540-292E637EBAD0}" destId="{F037AA74-1B5D-45F9-895D-D2CB91195527}" srcOrd="0" destOrd="0" presId="urn:microsoft.com/office/officeart/2005/8/layout/orgChart1"/>
    <dgm:cxn modelId="{C1C93569-31FA-46D7-AF08-D0800E4BA0E3}" type="presOf" srcId="{176F3D65-5559-41A1-B9F1-AFCF9E0F09A2}" destId="{A809F087-20CC-4F2C-83CF-0786B06E6AF6}" srcOrd="0" destOrd="0" presId="urn:microsoft.com/office/officeart/2005/8/layout/orgChart1"/>
    <dgm:cxn modelId="{81FD99D7-FD70-4B72-970A-BB29345C6347}" type="presOf" srcId="{31F403D3-4019-4173-A3A1-08F3E4F03EC1}" destId="{338FD5AD-E241-4D01-B585-8F8CC3CFDB0F}" srcOrd="0" destOrd="0" presId="urn:microsoft.com/office/officeart/2005/8/layout/orgChart1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4BA9C8A5-6E7A-437A-BECE-BB5ECCC5DF9B}" type="presOf" srcId="{7B7F538D-90DD-4F59-9115-E2BF029E378A}" destId="{8D41BB34-D4FE-417C-844C-EECD9B9E051F}" srcOrd="1" destOrd="0" presId="urn:microsoft.com/office/officeart/2005/8/layout/orgChart1"/>
    <dgm:cxn modelId="{A6446298-AECD-47C0-9E2A-B46D1179BF72}" type="presOf" srcId="{681048AB-4379-4F3D-807C-40A4987A5FBD}" destId="{D9ECF4D6-FB5C-443B-948F-CC8FC68E4115}" srcOrd="0" destOrd="0" presId="urn:microsoft.com/office/officeart/2005/8/layout/orgChart1"/>
    <dgm:cxn modelId="{2A58FF13-C14D-42D0-87F8-560492B94274}" type="presParOf" srcId="{338FD5AD-E241-4D01-B585-8F8CC3CFDB0F}" destId="{7BE333E0-50BB-4F0C-97F3-DBD4A3F0A138}" srcOrd="0" destOrd="0" presId="urn:microsoft.com/office/officeart/2005/8/layout/orgChart1"/>
    <dgm:cxn modelId="{087ED46B-D666-46BE-BCDE-3C7ACAA0E317}" type="presParOf" srcId="{7BE333E0-50BB-4F0C-97F3-DBD4A3F0A138}" destId="{7D2E53BF-B87F-4A89-A13D-8E8D853F1DD1}" srcOrd="0" destOrd="0" presId="urn:microsoft.com/office/officeart/2005/8/layout/orgChart1"/>
    <dgm:cxn modelId="{ACB4B8EF-191A-4BB7-8B89-6C460D96D92C}" type="presParOf" srcId="{7D2E53BF-B87F-4A89-A13D-8E8D853F1DD1}" destId="{D9ECF4D6-FB5C-443B-948F-CC8FC68E4115}" srcOrd="0" destOrd="0" presId="urn:microsoft.com/office/officeart/2005/8/layout/orgChart1"/>
    <dgm:cxn modelId="{4E4C422C-A1E5-48DE-9430-1BFEC982D6EC}" type="presParOf" srcId="{7D2E53BF-B87F-4A89-A13D-8E8D853F1DD1}" destId="{F4B143D4-33C9-434A-A1BE-1195C1B60521}" srcOrd="1" destOrd="0" presId="urn:microsoft.com/office/officeart/2005/8/layout/orgChart1"/>
    <dgm:cxn modelId="{B3FD1551-982D-460C-A65B-F4137F32A560}" type="presParOf" srcId="{7BE333E0-50BB-4F0C-97F3-DBD4A3F0A138}" destId="{4FA6BA5A-08C5-4037-A466-DAC13696B02D}" srcOrd="1" destOrd="0" presId="urn:microsoft.com/office/officeart/2005/8/layout/orgChart1"/>
    <dgm:cxn modelId="{DC7936F7-AEBD-44A4-A2A8-3561AC29F787}" type="presParOf" srcId="{4FA6BA5A-08C5-4037-A466-DAC13696B02D}" destId="{F037AA74-1B5D-45F9-895D-D2CB91195527}" srcOrd="0" destOrd="0" presId="urn:microsoft.com/office/officeart/2005/8/layout/orgChart1"/>
    <dgm:cxn modelId="{55B2E7B0-16A2-431B-AFB9-782495594B80}" type="presParOf" srcId="{4FA6BA5A-08C5-4037-A466-DAC13696B02D}" destId="{9E37C333-36CA-40E5-ACFA-2D16110DE806}" srcOrd="1" destOrd="0" presId="urn:microsoft.com/office/officeart/2005/8/layout/orgChart1"/>
    <dgm:cxn modelId="{1B417DAD-8EEB-4E0F-9B86-324C4BE57400}" type="presParOf" srcId="{9E37C333-36CA-40E5-ACFA-2D16110DE806}" destId="{F5AF4AD5-E62B-4DF7-932D-1C50525C8C47}" srcOrd="0" destOrd="0" presId="urn:microsoft.com/office/officeart/2005/8/layout/orgChart1"/>
    <dgm:cxn modelId="{57997800-CAA1-4085-B328-88C19F814E55}" type="presParOf" srcId="{F5AF4AD5-E62B-4DF7-932D-1C50525C8C47}" destId="{A809F087-20CC-4F2C-83CF-0786B06E6AF6}" srcOrd="0" destOrd="0" presId="urn:microsoft.com/office/officeart/2005/8/layout/orgChart1"/>
    <dgm:cxn modelId="{226708FA-A385-4EDA-8D20-273B5C01CEAA}" type="presParOf" srcId="{F5AF4AD5-E62B-4DF7-932D-1C50525C8C47}" destId="{8FCCA038-4F14-4F69-A809-2F0AFAA6066A}" srcOrd="1" destOrd="0" presId="urn:microsoft.com/office/officeart/2005/8/layout/orgChart1"/>
    <dgm:cxn modelId="{C356522E-C5D8-4BFF-BFD5-60312B466E2A}" type="presParOf" srcId="{9E37C333-36CA-40E5-ACFA-2D16110DE806}" destId="{530C95DF-A716-499F-9EF0-0A0AEB78079B}" srcOrd="1" destOrd="0" presId="urn:microsoft.com/office/officeart/2005/8/layout/orgChart1"/>
    <dgm:cxn modelId="{8DA0A72A-FA33-4597-BD02-32E583D737B3}" type="presParOf" srcId="{9E37C333-36CA-40E5-ACFA-2D16110DE806}" destId="{C13D1A45-DA57-4C5C-A1AB-75C899E242D7}" srcOrd="2" destOrd="0" presId="urn:microsoft.com/office/officeart/2005/8/layout/orgChart1"/>
    <dgm:cxn modelId="{4D8B21E3-4DF6-4829-8B02-926D0602F19D}" type="presParOf" srcId="{4FA6BA5A-08C5-4037-A466-DAC13696B02D}" destId="{A836BFBA-D5D1-499E-9CB7-F44076230C66}" srcOrd="2" destOrd="0" presId="urn:microsoft.com/office/officeart/2005/8/layout/orgChart1"/>
    <dgm:cxn modelId="{1AEED41D-4F66-420D-AAFE-65231257B95E}" type="presParOf" srcId="{4FA6BA5A-08C5-4037-A466-DAC13696B02D}" destId="{CD22201D-F147-4C8D-892D-0DBF548E9780}" srcOrd="3" destOrd="0" presId="urn:microsoft.com/office/officeart/2005/8/layout/orgChart1"/>
    <dgm:cxn modelId="{0C9329B7-53F5-4B6E-86E2-5E63DF8F1941}" type="presParOf" srcId="{CD22201D-F147-4C8D-892D-0DBF548E9780}" destId="{5D4B78CA-11DF-4C76-B064-29ABEA499D45}" srcOrd="0" destOrd="0" presId="urn:microsoft.com/office/officeart/2005/8/layout/orgChart1"/>
    <dgm:cxn modelId="{B9F50DB1-E6B1-46A8-AA16-70994A3BEAE7}" type="presParOf" srcId="{5D4B78CA-11DF-4C76-B064-29ABEA499D45}" destId="{E764E06F-F9A4-47B7-A058-D1C279EC1903}" srcOrd="0" destOrd="0" presId="urn:microsoft.com/office/officeart/2005/8/layout/orgChart1"/>
    <dgm:cxn modelId="{52602C82-F533-402E-8F96-B9CE26A0A7C4}" type="presParOf" srcId="{5D4B78CA-11DF-4C76-B064-29ABEA499D45}" destId="{97D12150-0631-4815-B7EB-C6CA55B5C00F}" srcOrd="1" destOrd="0" presId="urn:microsoft.com/office/officeart/2005/8/layout/orgChart1"/>
    <dgm:cxn modelId="{155C60B7-B956-4E92-827B-C6B0C4F16321}" type="presParOf" srcId="{CD22201D-F147-4C8D-892D-0DBF548E9780}" destId="{1AABF1FF-0320-4655-9460-8E47B100A015}" srcOrd="1" destOrd="0" presId="urn:microsoft.com/office/officeart/2005/8/layout/orgChart1"/>
    <dgm:cxn modelId="{EA4EE126-E09E-4FC4-9925-8AFC66F169F9}" type="presParOf" srcId="{CD22201D-F147-4C8D-892D-0DBF548E9780}" destId="{9A632862-E70D-46B8-B9A3-ADCD79333DC2}" srcOrd="2" destOrd="0" presId="urn:microsoft.com/office/officeart/2005/8/layout/orgChart1"/>
    <dgm:cxn modelId="{3E6D61F4-832C-49D3-8BAF-F46F2E6A16CC}" type="presParOf" srcId="{4FA6BA5A-08C5-4037-A466-DAC13696B02D}" destId="{7A240E0E-1DB5-4574-807A-3C8962E168CF}" srcOrd="4" destOrd="0" presId="urn:microsoft.com/office/officeart/2005/8/layout/orgChart1"/>
    <dgm:cxn modelId="{A7A7C49C-BA54-4C15-9BB6-6B4AC1F11641}" type="presParOf" srcId="{4FA6BA5A-08C5-4037-A466-DAC13696B02D}" destId="{A0A6EEEE-DC26-4298-B2E1-E4CB135C6474}" srcOrd="5" destOrd="0" presId="urn:microsoft.com/office/officeart/2005/8/layout/orgChart1"/>
    <dgm:cxn modelId="{A8144AE6-BEA8-4A39-BC6B-74FE717C0997}" type="presParOf" srcId="{A0A6EEEE-DC26-4298-B2E1-E4CB135C6474}" destId="{AF75F74D-327B-412B-8739-FFB01E75395D}" srcOrd="0" destOrd="0" presId="urn:microsoft.com/office/officeart/2005/8/layout/orgChart1"/>
    <dgm:cxn modelId="{B195CC0F-A47D-441B-87BD-3899E113969E}" type="presParOf" srcId="{AF75F74D-327B-412B-8739-FFB01E75395D}" destId="{8BB88C39-3710-4F38-8BB0-F0BFA1950E30}" srcOrd="0" destOrd="0" presId="urn:microsoft.com/office/officeart/2005/8/layout/orgChart1"/>
    <dgm:cxn modelId="{1F461FC5-C54A-44A2-837D-C5417DF80FCD}" type="presParOf" srcId="{AF75F74D-327B-412B-8739-FFB01E75395D}" destId="{8D41BB34-D4FE-417C-844C-EECD9B9E051F}" srcOrd="1" destOrd="0" presId="urn:microsoft.com/office/officeart/2005/8/layout/orgChart1"/>
    <dgm:cxn modelId="{1367CB79-ED9A-4D51-9EF6-7DA1A4BEC13D}" type="presParOf" srcId="{A0A6EEEE-DC26-4298-B2E1-E4CB135C6474}" destId="{D956425A-73D4-4396-ACE0-4EA08C05E1EC}" srcOrd="1" destOrd="0" presId="urn:microsoft.com/office/officeart/2005/8/layout/orgChart1"/>
    <dgm:cxn modelId="{9972AB03-74E4-4132-8D0D-F96D2EF0968D}" type="presParOf" srcId="{A0A6EEEE-DC26-4298-B2E1-E4CB135C6474}" destId="{2E6695E0-BA80-40D7-8FA6-0B68D1F4CD37}" srcOrd="2" destOrd="0" presId="urn:microsoft.com/office/officeart/2005/8/layout/orgChart1"/>
    <dgm:cxn modelId="{04754F24-E578-4AA2-9F29-5B8149AAAFD2}" type="presParOf" srcId="{7BE333E0-50BB-4F0C-97F3-DBD4A3F0A138}" destId="{432DDEBE-5A16-4C66-B920-EF58E4FF7C6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Conception &amp; </a:t>
          </a:r>
          <a:r>
            <a:rPr lang="en-GB" dirty="0" err="1">
              <a:solidFill>
                <a:srgbClr val="0070C0"/>
              </a:solidFill>
            </a:rPr>
            <a:t>Déploiement</a:t>
          </a:r>
          <a:endParaRPr lang="en-GB" dirty="0">
            <a:solidFill>
              <a:srgbClr val="0070C0"/>
            </a:solidFill>
          </a:endParaRP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Propreté</a:t>
          </a:r>
          <a:r>
            <a:rPr lang="en-GB" dirty="0">
              <a:solidFill>
                <a:srgbClr val="0070C0"/>
              </a:solidFill>
            </a:rPr>
            <a:t> des </a:t>
          </a:r>
          <a:r>
            <a:rPr lang="en-GB" dirty="0" err="1">
              <a:solidFill>
                <a:srgbClr val="0070C0"/>
              </a:solidFill>
            </a:rPr>
            <a:t>données</a:t>
          </a:r>
          <a:endParaRPr lang="en-GB" dirty="0">
            <a:solidFill>
              <a:srgbClr val="0070C0"/>
            </a:solidFill>
          </a:endParaRPr>
        </a:p>
      </dgm:t>
    </dgm:pt>
    <dgm:pt modelId="{9CEA61AF-5C47-4048-8540-292E637EBAD0}" type="parTrans" cxnId="{4A21009D-9578-4153-B341-D4B7C091D0B2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Traçabilité</a:t>
          </a:r>
          <a:endParaRPr lang="en-GB" dirty="0">
            <a:solidFill>
              <a:srgbClr val="0070C0"/>
            </a:solidFill>
          </a:endParaRPr>
        </a:p>
      </dgm:t>
    </dgm:pt>
    <dgm:pt modelId="{AE70A6FF-FFCF-46A2-A55A-F09541614330}" type="parTrans" cxnId="{D40DB2BA-0682-4869-BB37-53421F452AB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Qualité</a:t>
          </a:r>
          <a:r>
            <a:rPr lang="en-GB" dirty="0">
              <a:solidFill>
                <a:srgbClr val="0070C0"/>
              </a:solidFill>
            </a:rPr>
            <a:t> &amp; Standards</a:t>
          </a:r>
        </a:p>
      </dgm:t>
    </dgm:pt>
    <dgm:pt modelId="{0CC51390-2004-4B43-BC77-7C29E6776502}" type="parTrans" cxnId="{DAA739FA-1315-461B-B7C1-7D9C6FC759BF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 custLinFactNeighborX="23" custLinFactNeighborY="0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 custLinFactNeighborX="23" custLinFactNeighborY="0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 custLinFactNeighborX="23" custLinFactNeighborY="0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 custLinFactNeighborX="23" custLinFactNeighborY="0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9F409FDE-C49F-476A-8DD4-8534F88286EA}" type="presOf" srcId="{176F3D65-5559-41A1-B9F1-AFCF9E0F09A2}" destId="{8FCCA038-4F14-4F69-A809-2F0AFAA6066A}" srcOrd="1" destOrd="0" presId="urn:microsoft.com/office/officeart/2005/8/layout/orgChart1"/>
    <dgm:cxn modelId="{FE518412-DDF5-4FB6-B00B-EE81CAB8FCA1}" type="presOf" srcId="{9CEA61AF-5C47-4048-8540-292E637EBAD0}" destId="{F037AA74-1B5D-45F9-895D-D2CB91195527}" srcOrd="0" destOrd="0" presId="urn:microsoft.com/office/officeart/2005/8/layout/orgChart1"/>
    <dgm:cxn modelId="{07CEF0B1-6CF3-4CCF-B067-8BDC0C807A35}" type="presOf" srcId="{9502ADC7-959F-489A-A2F4-F40E527A0DE4}" destId="{97D12150-0631-4815-B7EB-C6CA55B5C00F}" srcOrd="1" destOrd="0" presId="urn:microsoft.com/office/officeart/2005/8/layout/orgChart1"/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90F211CE-1D1D-476B-AC31-74552D8EB1CB}" type="presOf" srcId="{31F403D3-4019-4173-A3A1-08F3E4F03EC1}" destId="{338FD5AD-E241-4D01-B585-8F8CC3CFDB0F}" srcOrd="0" destOrd="0" presId="urn:microsoft.com/office/officeart/2005/8/layout/orgChart1"/>
    <dgm:cxn modelId="{13DF631C-E6E6-4139-9FD2-8F2FDB7DF2E3}" type="presOf" srcId="{7B7F538D-90DD-4F59-9115-E2BF029E378A}" destId="{8D41BB34-D4FE-417C-844C-EECD9B9E051F}" srcOrd="1" destOrd="0" presId="urn:microsoft.com/office/officeart/2005/8/layout/orgChart1"/>
    <dgm:cxn modelId="{E8885A93-06FB-4097-AF01-BBDBB53A92A8}" type="presOf" srcId="{0CC51390-2004-4B43-BC77-7C29E6776502}" destId="{7A240E0E-1DB5-4574-807A-3C8962E168CF}" srcOrd="0" destOrd="0" presId="urn:microsoft.com/office/officeart/2005/8/layout/orgChart1"/>
    <dgm:cxn modelId="{41530E32-CB55-4E79-8065-BB06FB378F5B}" type="presOf" srcId="{681048AB-4379-4F3D-807C-40A4987A5FBD}" destId="{D9ECF4D6-FB5C-443B-948F-CC8FC68E4115}" srcOrd="0" destOrd="0" presId="urn:microsoft.com/office/officeart/2005/8/layout/orgChart1"/>
    <dgm:cxn modelId="{5F454125-098A-4110-84C1-6D0AAE48B867}" type="presOf" srcId="{681048AB-4379-4F3D-807C-40A4987A5FBD}" destId="{F4B143D4-33C9-434A-A1BE-1195C1B60521}" srcOrd="1" destOrd="0" presId="urn:microsoft.com/office/officeart/2005/8/layout/orgChart1"/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36173C7D-E573-4BA5-9452-B34A35DE28E1}" type="presOf" srcId="{AE70A6FF-FFCF-46A2-A55A-F09541614330}" destId="{A836BFBA-D5D1-499E-9CB7-F44076230C66}" srcOrd="0" destOrd="0" presId="urn:microsoft.com/office/officeart/2005/8/layout/orgChart1"/>
    <dgm:cxn modelId="{5083051F-BAF1-4C5C-823F-3B5C1580FC13}" type="presOf" srcId="{7B7F538D-90DD-4F59-9115-E2BF029E378A}" destId="{8BB88C39-3710-4F38-8BB0-F0BFA1950E30}" srcOrd="0" destOrd="0" presId="urn:microsoft.com/office/officeart/2005/8/layout/orgChart1"/>
    <dgm:cxn modelId="{2662DDDB-6625-442F-B7FE-7D3A5F7B09D7}" type="presOf" srcId="{9502ADC7-959F-489A-A2F4-F40E527A0DE4}" destId="{E764E06F-F9A4-47B7-A058-D1C279EC1903}" srcOrd="0" destOrd="0" presId="urn:microsoft.com/office/officeart/2005/8/layout/orgChart1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EB1BD9CC-7AEF-4A3B-BDD6-B6F5F44BD5DE}" type="presOf" srcId="{176F3D65-5559-41A1-B9F1-AFCF9E0F09A2}" destId="{A809F087-20CC-4F2C-83CF-0786B06E6AF6}" srcOrd="0" destOrd="0" presId="urn:microsoft.com/office/officeart/2005/8/layout/orgChart1"/>
    <dgm:cxn modelId="{973BE8B8-0F78-4E8B-BABC-0FD14B83DD4D}" type="presParOf" srcId="{338FD5AD-E241-4D01-B585-8F8CC3CFDB0F}" destId="{7BE333E0-50BB-4F0C-97F3-DBD4A3F0A138}" srcOrd="0" destOrd="0" presId="urn:microsoft.com/office/officeart/2005/8/layout/orgChart1"/>
    <dgm:cxn modelId="{F08120D8-AEFA-481D-AC8D-119BC9D32111}" type="presParOf" srcId="{7BE333E0-50BB-4F0C-97F3-DBD4A3F0A138}" destId="{7D2E53BF-B87F-4A89-A13D-8E8D853F1DD1}" srcOrd="0" destOrd="0" presId="urn:microsoft.com/office/officeart/2005/8/layout/orgChart1"/>
    <dgm:cxn modelId="{95FC34D6-A36E-4472-AFFF-2C75AB58DB7D}" type="presParOf" srcId="{7D2E53BF-B87F-4A89-A13D-8E8D853F1DD1}" destId="{D9ECF4D6-FB5C-443B-948F-CC8FC68E4115}" srcOrd="0" destOrd="0" presId="urn:microsoft.com/office/officeart/2005/8/layout/orgChart1"/>
    <dgm:cxn modelId="{84DDA809-EFFE-4172-AA27-4E1E9FF85433}" type="presParOf" srcId="{7D2E53BF-B87F-4A89-A13D-8E8D853F1DD1}" destId="{F4B143D4-33C9-434A-A1BE-1195C1B60521}" srcOrd="1" destOrd="0" presId="urn:microsoft.com/office/officeart/2005/8/layout/orgChart1"/>
    <dgm:cxn modelId="{E6C1E74A-56D4-46D9-81A0-FDB6269A17D7}" type="presParOf" srcId="{7BE333E0-50BB-4F0C-97F3-DBD4A3F0A138}" destId="{4FA6BA5A-08C5-4037-A466-DAC13696B02D}" srcOrd="1" destOrd="0" presId="urn:microsoft.com/office/officeart/2005/8/layout/orgChart1"/>
    <dgm:cxn modelId="{D5C9ED6C-5A6E-4426-874F-415A1D118D34}" type="presParOf" srcId="{4FA6BA5A-08C5-4037-A466-DAC13696B02D}" destId="{F037AA74-1B5D-45F9-895D-D2CB91195527}" srcOrd="0" destOrd="0" presId="urn:microsoft.com/office/officeart/2005/8/layout/orgChart1"/>
    <dgm:cxn modelId="{C0828A63-EC58-4A1C-923D-B3DDCC831195}" type="presParOf" srcId="{4FA6BA5A-08C5-4037-A466-DAC13696B02D}" destId="{9E37C333-36CA-40E5-ACFA-2D16110DE806}" srcOrd="1" destOrd="0" presId="urn:microsoft.com/office/officeart/2005/8/layout/orgChart1"/>
    <dgm:cxn modelId="{A728AE29-E089-4B3B-B0D0-5B4F0BCDDF7F}" type="presParOf" srcId="{9E37C333-36CA-40E5-ACFA-2D16110DE806}" destId="{F5AF4AD5-E62B-4DF7-932D-1C50525C8C47}" srcOrd="0" destOrd="0" presId="urn:microsoft.com/office/officeart/2005/8/layout/orgChart1"/>
    <dgm:cxn modelId="{11963D80-6D19-4776-9990-8FFD0E3297F3}" type="presParOf" srcId="{F5AF4AD5-E62B-4DF7-932D-1C50525C8C47}" destId="{A809F087-20CC-4F2C-83CF-0786B06E6AF6}" srcOrd="0" destOrd="0" presId="urn:microsoft.com/office/officeart/2005/8/layout/orgChart1"/>
    <dgm:cxn modelId="{A6B19E9A-D9D9-4447-86C6-9D88A2508BDF}" type="presParOf" srcId="{F5AF4AD5-E62B-4DF7-932D-1C50525C8C47}" destId="{8FCCA038-4F14-4F69-A809-2F0AFAA6066A}" srcOrd="1" destOrd="0" presId="urn:microsoft.com/office/officeart/2005/8/layout/orgChart1"/>
    <dgm:cxn modelId="{EA5EBE3D-8DB0-4C52-8A08-69FB5AA36E6A}" type="presParOf" srcId="{9E37C333-36CA-40E5-ACFA-2D16110DE806}" destId="{530C95DF-A716-499F-9EF0-0A0AEB78079B}" srcOrd="1" destOrd="0" presId="urn:microsoft.com/office/officeart/2005/8/layout/orgChart1"/>
    <dgm:cxn modelId="{8106BC46-8A25-46B8-902E-818369FE9952}" type="presParOf" srcId="{9E37C333-36CA-40E5-ACFA-2D16110DE806}" destId="{C13D1A45-DA57-4C5C-A1AB-75C899E242D7}" srcOrd="2" destOrd="0" presId="urn:microsoft.com/office/officeart/2005/8/layout/orgChart1"/>
    <dgm:cxn modelId="{7D3956E2-4AF6-49DF-B3D6-1C25D79BA750}" type="presParOf" srcId="{4FA6BA5A-08C5-4037-A466-DAC13696B02D}" destId="{A836BFBA-D5D1-499E-9CB7-F44076230C66}" srcOrd="2" destOrd="0" presId="urn:microsoft.com/office/officeart/2005/8/layout/orgChart1"/>
    <dgm:cxn modelId="{2217B1A0-18AE-4262-AC29-EF9016AE52DA}" type="presParOf" srcId="{4FA6BA5A-08C5-4037-A466-DAC13696B02D}" destId="{CD22201D-F147-4C8D-892D-0DBF548E9780}" srcOrd="3" destOrd="0" presId="urn:microsoft.com/office/officeart/2005/8/layout/orgChart1"/>
    <dgm:cxn modelId="{8A9EF1EC-876C-49EA-BE3A-172C0D15C323}" type="presParOf" srcId="{CD22201D-F147-4C8D-892D-0DBF548E9780}" destId="{5D4B78CA-11DF-4C76-B064-29ABEA499D45}" srcOrd="0" destOrd="0" presId="urn:microsoft.com/office/officeart/2005/8/layout/orgChart1"/>
    <dgm:cxn modelId="{B566EABC-D44B-4249-8F07-0C221567D4DE}" type="presParOf" srcId="{5D4B78CA-11DF-4C76-B064-29ABEA499D45}" destId="{E764E06F-F9A4-47B7-A058-D1C279EC1903}" srcOrd="0" destOrd="0" presId="urn:microsoft.com/office/officeart/2005/8/layout/orgChart1"/>
    <dgm:cxn modelId="{B5775937-4D38-46BC-992D-C3BB323BC47C}" type="presParOf" srcId="{5D4B78CA-11DF-4C76-B064-29ABEA499D45}" destId="{97D12150-0631-4815-B7EB-C6CA55B5C00F}" srcOrd="1" destOrd="0" presId="urn:microsoft.com/office/officeart/2005/8/layout/orgChart1"/>
    <dgm:cxn modelId="{64C63CB2-B980-4902-81C8-B3569C36E671}" type="presParOf" srcId="{CD22201D-F147-4C8D-892D-0DBF548E9780}" destId="{1AABF1FF-0320-4655-9460-8E47B100A015}" srcOrd="1" destOrd="0" presId="urn:microsoft.com/office/officeart/2005/8/layout/orgChart1"/>
    <dgm:cxn modelId="{4D95C5C4-3B46-46D7-B183-798A01635F21}" type="presParOf" srcId="{CD22201D-F147-4C8D-892D-0DBF548E9780}" destId="{9A632862-E70D-46B8-B9A3-ADCD79333DC2}" srcOrd="2" destOrd="0" presId="urn:microsoft.com/office/officeart/2005/8/layout/orgChart1"/>
    <dgm:cxn modelId="{67FAE42F-9536-4175-B4C7-B38C9D772031}" type="presParOf" srcId="{4FA6BA5A-08C5-4037-A466-DAC13696B02D}" destId="{7A240E0E-1DB5-4574-807A-3C8962E168CF}" srcOrd="4" destOrd="0" presId="urn:microsoft.com/office/officeart/2005/8/layout/orgChart1"/>
    <dgm:cxn modelId="{6D4C8CEA-81EC-4674-B72F-9EEA5ABF0644}" type="presParOf" srcId="{4FA6BA5A-08C5-4037-A466-DAC13696B02D}" destId="{A0A6EEEE-DC26-4298-B2E1-E4CB135C6474}" srcOrd="5" destOrd="0" presId="urn:microsoft.com/office/officeart/2005/8/layout/orgChart1"/>
    <dgm:cxn modelId="{07EBB79A-4B3C-4433-B65E-08F044307546}" type="presParOf" srcId="{A0A6EEEE-DC26-4298-B2E1-E4CB135C6474}" destId="{AF75F74D-327B-412B-8739-FFB01E75395D}" srcOrd="0" destOrd="0" presId="urn:microsoft.com/office/officeart/2005/8/layout/orgChart1"/>
    <dgm:cxn modelId="{07A57BBB-C96B-49B8-BA0C-AC4FBC324A09}" type="presParOf" srcId="{AF75F74D-327B-412B-8739-FFB01E75395D}" destId="{8BB88C39-3710-4F38-8BB0-F0BFA1950E30}" srcOrd="0" destOrd="0" presId="urn:microsoft.com/office/officeart/2005/8/layout/orgChart1"/>
    <dgm:cxn modelId="{1FDCA10B-7C93-4FE2-8117-D4A0024768D6}" type="presParOf" srcId="{AF75F74D-327B-412B-8739-FFB01E75395D}" destId="{8D41BB34-D4FE-417C-844C-EECD9B9E051F}" srcOrd="1" destOrd="0" presId="urn:microsoft.com/office/officeart/2005/8/layout/orgChart1"/>
    <dgm:cxn modelId="{F89E99C0-549B-4B6F-9394-D5C410F96466}" type="presParOf" srcId="{A0A6EEEE-DC26-4298-B2E1-E4CB135C6474}" destId="{D956425A-73D4-4396-ACE0-4EA08C05E1EC}" srcOrd="1" destOrd="0" presId="urn:microsoft.com/office/officeart/2005/8/layout/orgChart1"/>
    <dgm:cxn modelId="{4D7BCD23-F72D-46FF-ACD7-D95184A24734}" type="presParOf" srcId="{A0A6EEEE-DC26-4298-B2E1-E4CB135C6474}" destId="{2E6695E0-BA80-40D7-8FA6-0B68D1F4CD37}" srcOrd="2" destOrd="0" presId="urn:microsoft.com/office/officeart/2005/8/layout/orgChart1"/>
    <dgm:cxn modelId="{5B0AA9AE-48FA-4E11-95E1-95330CEE21C0}" type="presParOf" srcId="{7BE333E0-50BB-4F0C-97F3-DBD4A3F0A138}" destId="{432DDEBE-5A16-4C66-B920-EF58E4FF7C6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Les </a:t>
          </a:r>
          <a:r>
            <a:rPr lang="en-GB" dirty="0" err="1">
              <a:solidFill>
                <a:srgbClr val="0070C0"/>
              </a:solidFill>
            </a:rPr>
            <a:t>bonnes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pratiques</a:t>
          </a:r>
          <a:r>
            <a:rPr lang="en-GB" dirty="0">
              <a:solidFill>
                <a:srgbClr val="0070C0"/>
              </a:solidFill>
            </a:rPr>
            <a:t> de </a:t>
          </a:r>
          <a:r>
            <a:rPr lang="en-GB" dirty="0" err="1">
              <a:solidFill>
                <a:srgbClr val="0070C0"/>
              </a:solidFill>
            </a:rPr>
            <a:t>gouvernance</a:t>
          </a:r>
          <a:endParaRPr lang="en-GB" dirty="0">
            <a:solidFill>
              <a:srgbClr val="0070C0"/>
            </a:solidFill>
          </a:endParaRP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Prise de </a:t>
          </a:r>
          <a:r>
            <a:rPr lang="en-GB" dirty="0" err="1">
              <a:solidFill>
                <a:srgbClr val="0070C0"/>
              </a:solidFill>
            </a:rPr>
            <a:t>décision</a:t>
          </a:r>
          <a:endParaRPr lang="en-GB" dirty="0">
            <a:solidFill>
              <a:srgbClr val="0070C0"/>
            </a:solidFill>
          </a:endParaRPr>
        </a:p>
      </dgm:t>
    </dgm:pt>
    <dgm:pt modelId="{9CEA61AF-5C47-4048-8540-292E637EBAD0}" type="parTrans" cxnId="{4A21009D-9578-4153-B341-D4B7C091D0B2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Sélection</a:t>
          </a:r>
          <a:r>
            <a:rPr lang="en-GB" dirty="0">
              <a:solidFill>
                <a:srgbClr val="0070C0"/>
              </a:solidFill>
            </a:rPr>
            <a:t> des </a:t>
          </a:r>
          <a:r>
            <a:rPr lang="en-GB" dirty="0" err="1">
              <a:solidFill>
                <a:srgbClr val="0070C0"/>
              </a:solidFill>
            </a:rPr>
            <a:t>cas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d’utilisation</a:t>
          </a:r>
          <a:endParaRPr lang="en-GB" dirty="0">
            <a:solidFill>
              <a:srgbClr val="0070C0"/>
            </a:solidFill>
          </a:endParaRPr>
        </a:p>
      </dgm:t>
    </dgm:pt>
    <dgm:pt modelId="{AE70A6FF-FFCF-46A2-A55A-F09541614330}" type="parTrans" cxnId="{D40DB2BA-0682-4869-BB37-53421F452AB6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Vérifiabilité</a:t>
          </a:r>
          <a:endParaRPr lang="en-GB" dirty="0">
            <a:solidFill>
              <a:srgbClr val="0070C0"/>
            </a:solidFill>
          </a:endParaRPr>
        </a:p>
      </dgm:t>
    </dgm:pt>
    <dgm:pt modelId="{0CC51390-2004-4B43-BC77-7C29E6776502}" type="parTrans" cxnId="{DAA739FA-1315-461B-B7C1-7D9C6FC759BF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A68D3748-8F73-42DF-811A-8E11D7AAF1B0}" type="presOf" srcId="{9CEA61AF-5C47-4048-8540-292E637EBAD0}" destId="{F037AA74-1B5D-45F9-895D-D2CB91195527}" srcOrd="0" destOrd="0" presId="urn:microsoft.com/office/officeart/2005/8/layout/orgChart1"/>
    <dgm:cxn modelId="{C9BFEF23-BB34-44AA-89F0-20E4793F7D6B}" type="presOf" srcId="{9502ADC7-959F-489A-A2F4-F40E527A0DE4}" destId="{E764E06F-F9A4-47B7-A058-D1C279EC1903}" srcOrd="0" destOrd="0" presId="urn:microsoft.com/office/officeart/2005/8/layout/orgChart1"/>
    <dgm:cxn modelId="{75367958-210C-4E47-80A5-DBDC87DD11F9}" type="presOf" srcId="{0CC51390-2004-4B43-BC77-7C29E6776502}" destId="{7A240E0E-1DB5-4574-807A-3C8962E168CF}" srcOrd="0" destOrd="0" presId="urn:microsoft.com/office/officeart/2005/8/layout/orgChart1"/>
    <dgm:cxn modelId="{3584DFE0-1E4D-4294-A1F5-CC1A986112A7}" type="presOf" srcId="{9502ADC7-959F-489A-A2F4-F40E527A0DE4}" destId="{97D12150-0631-4815-B7EB-C6CA55B5C00F}" srcOrd="1" destOrd="0" presId="urn:microsoft.com/office/officeart/2005/8/layout/orgChart1"/>
    <dgm:cxn modelId="{72CC37A1-A26E-4192-ADDA-08A4E7D83344}" type="presOf" srcId="{681048AB-4379-4F3D-807C-40A4987A5FBD}" destId="{F4B143D4-33C9-434A-A1BE-1195C1B60521}" srcOrd="1" destOrd="0" presId="urn:microsoft.com/office/officeart/2005/8/layout/orgChart1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547A49FA-6E1C-488F-BD82-3B0EE8857200}" type="presOf" srcId="{31F403D3-4019-4173-A3A1-08F3E4F03EC1}" destId="{338FD5AD-E241-4D01-B585-8F8CC3CFDB0F}" srcOrd="0" destOrd="0" presId="urn:microsoft.com/office/officeart/2005/8/layout/orgChart1"/>
    <dgm:cxn modelId="{9E31729F-A44B-4A4B-900C-F0ED8F1AF083}" type="presOf" srcId="{7B7F538D-90DD-4F59-9115-E2BF029E378A}" destId="{8D41BB34-D4FE-417C-844C-EECD9B9E051F}" srcOrd="1" destOrd="0" presId="urn:microsoft.com/office/officeart/2005/8/layout/orgChart1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611C0441-36D2-4B56-9A03-3E173C7EFA28}" type="presOf" srcId="{681048AB-4379-4F3D-807C-40A4987A5FBD}" destId="{D9ECF4D6-FB5C-443B-948F-CC8FC68E4115}" srcOrd="0" destOrd="0" presId="urn:microsoft.com/office/officeart/2005/8/layout/orgChart1"/>
    <dgm:cxn modelId="{A884AFA4-D311-4965-8F49-DDE68D5EE95B}" type="presOf" srcId="{176F3D65-5559-41A1-B9F1-AFCF9E0F09A2}" destId="{8FCCA038-4F14-4F69-A809-2F0AFAA6066A}" srcOrd="1" destOrd="0" presId="urn:microsoft.com/office/officeart/2005/8/layout/orgChart1"/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5A9D8256-48CD-4022-B856-504782FC1616}" type="presOf" srcId="{AE70A6FF-FFCF-46A2-A55A-F09541614330}" destId="{A836BFBA-D5D1-499E-9CB7-F44076230C66}" srcOrd="0" destOrd="0" presId="urn:microsoft.com/office/officeart/2005/8/layout/orgChart1"/>
    <dgm:cxn modelId="{118B3AD8-A0BA-4FC9-8A9D-848A6875E48F}" type="presOf" srcId="{176F3D65-5559-41A1-B9F1-AFCF9E0F09A2}" destId="{A809F087-20CC-4F2C-83CF-0786B06E6AF6}" srcOrd="0" destOrd="0" presId="urn:microsoft.com/office/officeart/2005/8/layout/orgChart1"/>
    <dgm:cxn modelId="{D4CECACE-8AC6-46C9-9231-D8141E8EA166}" type="presOf" srcId="{7B7F538D-90DD-4F59-9115-E2BF029E378A}" destId="{8BB88C39-3710-4F38-8BB0-F0BFA1950E30}" srcOrd="0" destOrd="0" presId="urn:microsoft.com/office/officeart/2005/8/layout/orgChart1"/>
    <dgm:cxn modelId="{4FC54505-A8BC-4878-9F7C-44547DDB22AC}" type="presParOf" srcId="{338FD5AD-E241-4D01-B585-8F8CC3CFDB0F}" destId="{7BE333E0-50BB-4F0C-97F3-DBD4A3F0A138}" srcOrd="0" destOrd="0" presId="urn:microsoft.com/office/officeart/2005/8/layout/orgChart1"/>
    <dgm:cxn modelId="{1BE5CE5A-C383-433C-B0EA-8A9E0BEAD706}" type="presParOf" srcId="{7BE333E0-50BB-4F0C-97F3-DBD4A3F0A138}" destId="{7D2E53BF-B87F-4A89-A13D-8E8D853F1DD1}" srcOrd="0" destOrd="0" presId="urn:microsoft.com/office/officeart/2005/8/layout/orgChart1"/>
    <dgm:cxn modelId="{7E889C12-80BB-42C5-97D2-78CE10A15CDF}" type="presParOf" srcId="{7D2E53BF-B87F-4A89-A13D-8E8D853F1DD1}" destId="{D9ECF4D6-FB5C-443B-948F-CC8FC68E4115}" srcOrd="0" destOrd="0" presId="urn:microsoft.com/office/officeart/2005/8/layout/orgChart1"/>
    <dgm:cxn modelId="{25E53F15-9639-4E30-AD73-B2D0B2F8D64D}" type="presParOf" srcId="{7D2E53BF-B87F-4A89-A13D-8E8D853F1DD1}" destId="{F4B143D4-33C9-434A-A1BE-1195C1B60521}" srcOrd="1" destOrd="0" presId="urn:microsoft.com/office/officeart/2005/8/layout/orgChart1"/>
    <dgm:cxn modelId="{2934BD08-D060-4D83-A87D-E2985102FB44}" type="presParOf" srcId="{7BE333E0-50BB-4F0C-97F3-DBD4A3F0A138}" destId="{4FA6BA5A-08C5-4037-A466-DAC13696B02D}" srcOrd="1" destOrd="0" presId="urn:microsoft.com/office/officeart/2005/8/layout/orgChart1"/>
    <dgm:cxn modelId="{F0246ED2-850D-4C3F-933F-3224B614E773}" type="presParOf" srcId="{4FA6BA5A-08C5-4037-A466-DAC13696B02D}" destId="{F037AA74-1B5D-45F9-895D-D2CB91195527}" srcOrd="0" destOrd="0" presId="urn:microsoft.com/office/officeart/2005/8/layout/orgChart1"/>
    <dgm:cxn modelId="{899DA7A7-B6FC-499A-9A4F-E938941D5268}" type="presParOf" srcId="{4FA6BA5A-08C5-4037-A466-DAC13696B02D}" destId="{9E37C333-36CA-40E5-ACFA-2D16110DE806}" srcOrd="1" destOrd="0" presId="urn:microsoft.com/office/officeart/2005/8/layout/orgChart1"/>
    <dgm:cxn modelId="{543D69C9-C568-488C-A259-64E965777FD0}" type="presParOf" srcId="{9E37C333-36CA-40E5-ACFA-2D16110DE806}" destId="{F5AF4AD5-E62B-4DF7-932D-1C50525C8C47}" srcOrd="0" destOrd="0" presId="urn:microsoft.com/office/officeart/2005/8/layout/orgChart1"/>
    <dgm:cxn modelId="{118F9660-BDE1-4F81-9AE3-E6CD9A334497}" type="presParOf" srcId="{F5AF4AD5-E62B-4DF7-932D-1C50525C8C47}" destId="{A809F087-20CC-4F2C-83CF-0786B06E6AF6}" srcOrd="0" destOrd="0" presId="urn:microsoft.com/office/officeart/2005/8/layout/orgChart1"/>
    <dgm:cxn modelId="{945E9101-228E-4EC1-9D3B-9BACB5369175}" type="presParOf" srcId="{F5AF4AD5-E62B-4DF7-932D-1C50525C8C47}" destId="{8FCCA038-4F14-4F69-A809-2F0AFAA6066A}" srcOrd="1" destOrd="0" presId="urn:microsoft.com/office/officeart/2005/8/layout/orgChart1"/>
    <dgm:cxn modelId="{A0D4A684-CCDB-4DF9-8B59-631B62A2FA0C}" type="presParOf" srcId="{9E37C333-36CA-40E5-ACFA-2D16110DE806}" destId="{530C95DF-A716-499F-9EF0-0A0AEB78079B}" srcOrd="1" destOrd="0" presId="urn:microsoft.com/office/officeart/2005/8/layout/orgChart1"/>
    <dgm:cxn modelId="{CEDACE54-0662-4F36-A051-8B269CA9B700}" type="presParOf" srcId="{9E37C333-36CA-40E5-ACFA-2D16110DE806}" destId="{C13D1A45-DA57-4C5C-A1AB-75C899E242D7}" srcOrd="2" destOrd="0" presId="urn:microsoft.com/office/officeart/2005/8/layout/orgChart1"/>
    <dgm:cxn modelId="{6265A706-1CCB-48A2-9AF0-2E22D50470AA}" type="presParOf" srcId="{4FA6BA5A-08C5-4037-A466-DAC13696B02D}" destId="{A836BFBA-D5D1-499E-9CB7-F44076230C66}" srcOrd="2" destOrd="0" presId="urn:microsoft.com/office/officeart/2005/8/layout/orgChart1"/>
    <dgm:cxn modelId="{E7DA6366-D571-42A4-AC71-B067A6F841F8}" type="presParOf" srcId="{4FA6BA5A-08C5-4037-A466-DAC13696B02D}" destId="{CD22201D-F147-4C8D-892D-0DBF548E9780}" srcOrd="3" destOrd="0" presId="urn:microsoft.com/office/officeart/2005/8/layout/orgChart1"/>
    <dgm:cxn modelId="{137D169F-A888-47A2-A752-79BF735295E6}" type="presParOf" srcId="{CD22201D-F147-4C8D-892D-0DBF548E9780}" destId="{5D4B78CA-11DF-4C76-B064-29ABEA499D45}" srcOrd="0" destOrd="0" presId="urn:microsoft.com/office/officeart/2005/8/layout/orgChart1"/>
    <dgm:cxn modelId="{C1B1E18E-E2EC-47C7-928C-61C50A58194C}" type="presParOf" srcId="{5D4B78CA-11DF-4C76-B064-29ABEA499D45}" destId="{E764E06F-F9A4-47B7-A058-D1C279EC1903}" srcOrd="0" destOrd="0" presId="urn:microsoft.com/office/officeart/2005/8/layout/orgChart1"/>
    <dgm:cxn modelId="{724B52FA-7972-43EE-8B20-804E15A6CDCA}" type="presParOf" srcId="{5D4B78CA-11DF-4C76-B064-29ABEA499D45}" destId="{97D12150-0631-4815-B7EB-C6CA55B5C00F}" srcOrd="1" destOrd="0" presId="urn:microsoft.com/office/officeart/2005/8/layout/orgChart1"/>
    <dgm:cxn modelId="{FDC63494-DD48-423A-BBE7-F9266F56B87F}" type="presParOf" srcId="{CD22201D-F147-4C8D-892D-0DBF548E9780}" destId="{1AABF1FF-0320-4655-9460-8E47B100A015}" srcOrd="1" destOrd="0" presId="urn:microsoft.com/office/officeart/2005/8/layout/orgChart1"/>
    <dgm:cxn modelId="{909D5B55-037A-4692-BAF6-0F476FB7CB04}" type="presParOf" srcId="{CD22201D-F147-4C8D-892D-0DBF548E9780}" destId="{9A632862-E70D-46B8-B9A3-ADCD79333DC2}" srcOrd="2" destOrd="0" presId="urn:microsoft.com/office/officeart/2005/8/layout/orgChart1"/>
    <dgm:cxn modelId="{036B125A-ACA8-478E-A747-C4353A3F492A}" type="presParOf" srcId="{4FA6BA5A-08C5-4037-A466-DAC13696B02D}" destId="{7A240E0E-1DB5-4574-807A-3C8962E168CF}" srcOrd="4" destOrd="0" presId="urn:microsoft.com/office/officeart/2005/8/layout/orgChart1"/>
    <dgm:cxn modelId="{0436AD44-33E1-4B3B-AC04-CD33675F298F}" type="presParOf" srcId="{4FA6BA5A-08C5-4037-A466-DAC13696B02D}" destId="{A0A6EEEE-DC26-4298-B2E1-E4CB135C6474}" srcOrd="5" destOrd="0" presId="urn:microsoft.com/office/officeart/2005/8/layout/orgChart1"/>
    <dgm:cxn modelId="{A469B5BC-AE69-44DB-A3A1-F57DACDF3D0D}" type="presParOf" srcId="{A0A6EEEE-DC26-4298-B2E1-E4CB135C6474}" destId="{AF75F74D-327B-412B-8739-FFB01E75395D}" srcOrd="0" destOrd="0" presId="urn:microsoft.com/office/officeart/2005/8/layout/orgChart1"/>
    <dgm:cxn modelId="{063729C5-7168-479F-98CD-F9537BD94233}" type="presParOf" srcId="{AF75F74D-327B-412B-8739-FFB01E75395D}" destId="{8BB88C39-3710-4F38-8BB0-F0BFA1950E30}" srcOrd="0" destOrd="0" presId="urn:microsoft.com/office/officeart/2005/8/layout/orgChart1"/>
    <dgm:cxn modelId="{8883292D-AB29-48CC-9531-FA495C72FA26}" type="presParOf" srcId="{AF75F74D-327B-412B-8739-FFB01E75395D}" destId="{8D41BB34-D4FE-417C-844C-EECD9B9E051F}" srcOrd="1" destOrd="0" presId="urn:microsoft.com/office/officeart/2005/8/layout/orgChart1"/>
    <dgm:cxn modelId="{821AF01B-E72C-4F0A-B4F3-EEFD8987A796}" type="presParOf" srcId="{A0A6EEEE-DC26-4298-B2E1-E4CB135C6474}" destId="{D956425A-73D4-4396-ACE0-4EA08C05E1EC}" srcOrd="1" destOrd="0" presId="urn:microsoft.com/office/officeart/2005/8/layout/orgChart1"/>
    <dgm:cxn modelId="{2EBF8306-79AC-45F4-8579-EA29ACF686BD}" type="presParOf" srcId="{A0A6EEEE-DC26-4298-B2E1-E4CB135C6474}" destId="{2E6695E0-BA80-40D7-8FA6-0B68D1F4CD37}" srcOrd="2" destOrd="0" presId="urn:microsoft.com/office/officeart/2005/8/layout/orgChart1"/>
    <dgm:cxn modelId="{B241A2F6-9700-4986-B1C1-774B6C55B0B3}" type="presParOf" srcId="{7BE333E0-50BB-4F0C-97F3-DBD4A3F0A138}" destId="{432DDEBE-5A16-4C66-B920-EF58E4FF7C6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9EEE8-4C0A-4180-9770-41C7953CC6DF}">
      <dsp:nvSpPr>
        <dsp:cNvPr id="0" name=""/>
        <dsp:cNvSpPr/>
      </dsp:nvSpPr>
      <dsp:spPr>
        <a:xfrm>
          <a:off x="787718" y="0"/>
          <a:ext cx="4035562" cy="4035562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>
              <a:solidFill>
                <a:srgbClr val="0070C0"/>
              </a:solidFill>
            </a:rPr>
            <a:t>Mauvaises</a:t>
          </a:r>
          <a:r>
            <a:rPr lang="en-GB" sz="3800" kern="1200" dirty="0">
              <a:solidFill>
                <a:srgbClr val="0070C0"/>
              </a:solidFill>
            </a:rPr>
            <a:t> performances</a:t>
          </a:r>
        </a:p>
      </dsp:txBody>
      <dsp:txXfrm>
        <a:off x="1378712" y="590994"/>
        <a:ext cx="2853574" cy="285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DF549-5049-4869-AF52-7481CBDEF42A}">
      <dsp:nvSpPr>
        <dsp:cNvPr id="0" name=""/>
        <dsp:cNvSpPr/>
      </dsp:nvSpPr>
      <dsp:spPr>
        <a:xfrm>
          <a:off x="0" y="107097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35F0D-D80A-4E40-97D5-3339090E8B92}">
      <dsp:nvSpPr>
        <dsp:cNvPr id="0" name=""/>
        <dsp:cNvSpPr/>
      </dsp:nvSpPr>
      <dsp:spPr>
        <a:xfrm>
          <a:off x="304800" y="790539"/>
          <a:ext cx="5029236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>
              <a:solidFill>
                <a:srgbClr val="0070C0"/>
              </a:solidFill>
            </a:rPr>
            <a:t>Gestion</a:t>
          </a:r>
          <a:r>
            <a:rPr lang="en-GB" sz="1900" kern="1200" dirty="0">
              <a:solidFill>
                <a:srgbClr val="0070C0"/>
              </a:solidFill>
            </a:rPr>
            <a:t> du </a:t>
          </a:r>
          <a:r>
            <a:rPr lang="en-GB" sz="1900" kern="1200" dirty="0" err="1">
              <a:solidFill>
                <a:srgbClr val="0070C0"/>
              </a:solidFill>
            </a:rPr>
            <a:t>risque</a:t>
          </a:r>
          <a:r>
            <a:rPr lang="en-GB" sz="1900" kern="1200" dirty="0">
              <a:solidFill>
                <a:srgbClr val="0070C0"/>
              </a:solidFill>
            </a:rPr>
            <a:t> </a:t>
          </a:r>
          <a:r>
            <a:rPr lang="en-GB" sz="1900" kern="1200" dirty="0" err="1">
              <a:solidFill>
                <a:srgbClr val="0070C0"/>
              </a:solidFill>
            </a:rPr>
            <a:t>juridique</a:t>
          </a:r>
          <a:endParaRPr lang="en-GB" sz="1900" kern="1200" dirty="0">
            <a:solidFill>
              <a:srgbClr val="0070C0"/>
            </a:solidFill>
          </a:endParaRPr>
        </a:p>
      </dsp:txBody>
      <dsp:txXfrm>
        <a:off x="332180" y="817919"/>
        <a:ext cx="4974476" cy="506120"/>
      </dsp:txXfrm>
    </dsp:sp>
    <dsp:sp modelId="{58249D14-2C3B-4DF9-A1B7-8120D6FCFC8D}">
      <dsp:nvSpPr>
        <dsp:cNvPr id="0" name=""/>
        <dsp:cNvSpPr/>
      </dsp:nvSpPr>
      <dsp:spPr>
        <a:xfrm>
          <a:off x="0" y="193282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94462-FECE-4A14-B071-3C5F512D237A}">
      <dsp:nvSpPr>
        <dsp:cNvPr id="0" name=""/>
        <dsp:cNvSpPr/>
      </dsp:nvSpPr>
      <dsp:spPr>
        <a:xfrm>
          <a:off x="304800" y="1652379"/>
          <a:ext cx="5029193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0070C0"/>
              </a:solidFill>
            </a:rPr>
            <a:t>Conception &amp; </a:t>
          </a:r>
          <a:r>
            <a:rPr lang="en-GB" sz="1900" kern="1200" dirty="0" err="1">
              <a:solidFill>
                <a:srgbClr val="0070C0"/>
              </a:solidFill>
            </a:rPr>
            <a:t>Développement</a:t>
          </a:r>
          <a:endParaRPr lang="en-GB" sz="1900" kern="1200" dirty="0">
            <a:solidFill>
              <a:srgbClr val="0070C0"/>
            </a:solidFill>
          </a:endParaRPr>
        </a:p>
      </dsp:txBody>
      <dsp:txXfrm>
        <a:off x="332180" y="1679759"/>
        <a:ext cx="4974433" cy="506120"/>
      </dsp:txXfrm>
    </dsp:sp>
    <dsp:sp modelId="{EA26127A-FAC2-401B-ABF1-241B45818ECC}">
      <dsp:nvSpPr>
        <dsp:cNvPr id="0" name=""/>
        <dsp:cNvSpPr/>
      </dsp:nvSpPr>
      <dsp:spPr>
        <a:xfrm>
          <a:off x="0" y="279466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672EF1-1F0D-461F-BED1-E8E14D1207A6}">
      <dsp:nvSpPr>
        <dsp:cNvPr id="0" name=""/>
        <dsp:cNvSpPr/>
      </dsp:nvSpPr>
      <dsp:spPr>
        <a:xfrm>
          <a:off x="314739" y="2514219"/>
          <a:ext cx="5029193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0070C0"/>
              </a:solidFill>
            </a:rPr>
            <a:t>Les </a:t>
          </a:r>
          <a:r>
            <a:rPr lang="en-GB" sz="1900" kern="1200" dirty="0" err="1">
              <a:solidFill>
                <a:srgbClr val="0070C0"/>
              </a:solidFill>
            </a:rPr>
            <a:t>bonnes</a:t>
          </a:r>
          <a:r>
            <a:rPr lang="en-GB" sz="1900" kern="1200" dirty="0">
              <a:solidFill>
                <a:srgbClr val="0070C0"/>
              </a:solidFill>
            </a:rPr>
            <a:t> </a:t>
          </a:r>
          <a:r>
            <a:rPr lang="en-GB" sz="1900" kern="1200" dirty="0" err="1">
              <a:solidFill>
                <a:srgbClr val="0070C0"/>
              </a:solidFill>
            </a:rPr>
            <a:t>pratiques</a:t>
          </a:r>
          <a:r>
            <a:rPr lang="en-GB" sz="1900" kern="1200" dirty="0">
              <a:solidFill>
                <a:srgbClr val="0070C0"/>
              </a:solidFill>
            </a:rPr>
            <a:t> de </a:t>
          </a:r>
          <a:r>
            <a:rPr lang="en-GB" sz="1900" kern="1200" dirty="0" err="1">
              <a:solidFill>
                <a:srgbClr val="0070C0"/>
              </a:solidFill>
            </a:rPr>
            <a:t>gouvernance</a:t>
          </a:r>
          <a:endParaRPr lang="en-GB" sz="1900" kern="1200" dirty="0">
            <a:solidFill>
              <a:srgbClr val="0070C0"/>
            </a:solidFill>
          </a:endParaRPr>
        </a:p>
      </dsp:txBody>
      <dsp:txXfrm>
        <a:off x="342119" y="2541599"/>
        <a:ext cx="4974433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7600" y="2034246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1880" y="2034246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69821" y="2034246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269" y="964916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0070C0"/>
              </a:solidFill>
            </a:rPr>
            <a:t>Gestion</a:t>
          </a:r>
          <a:r>
            <a:rPr lang="en-GB" sz="2400" kern="1200" dirty="0">
              <a:solidFill>
                <a:srgbClr val="0070C0"/>
              </a:solidFill>
            </a:rPr>
            <a:t> du </a:t>
          </a:r>
          <a:r>
            <a:rPr lang="en-GB" sz="2400" kern="1200" dirty="0" err="1">
              <a:solidFill>
                <a:srgbClr val="0070C0"/>
              </a:solidFill>
            </a:rPr>
            <a:t>risque</a:t>
          </a:r>
          <a:r>
            <a:rPr lang="en-GB" sz="2400" kern="1200" dirty="0">
              <a:solidFill>
                <a:srgbClr val="0070C0"/>
              </a:solidFill>
            </a:rPr>
            <a:t> </a:t>
          </a:r>
          <a:r>
            <a:rPr lang="en-GB" sz="2400" kern="1200" dirty="0" err="1">
              <a:solidFill>
                <a:srgbClr val="0070C0"/>
              </a:solidFill>
            </a:rPr>
            <a:t>juridique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2588269" y="964916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491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0070C0"/>
              </a:solidFill>
            </a:rPr>
            <a:t>Conformité</a:t>
          </a:r>
          <a:r>
            <a:rPr lang="en-GB" sz="2400" kern="1200" dirty="0">
              <a:solidFill>
                <a:srgbClr val="0070C0"/>
              </a:solidFill>
            </a:rPr>
            <a:t> </a:t>
          </a:r>
          <a:r>
            <a:rPr lang="en-GB" sz="2400" kern="1200" dirty="0" err="1">
              <a:solidFill>
                <a:srgbClr val="0070C0"/>
              </a:solidFill>
            </a:rPr>
            <a:t>dès</a:t>
          </a:r>
          <a:r>
            <a:rPr lang="en-GB" sz="2400" kern="1200" dirty="0">
              <a:solidFill>
                <a:srgbClr val="0070C0"/>
              </a:solidFill>
            </a:rPr>
            <a:t> la conception</a:t>
          </a:r>
        </a:p>
      </dsp:txBody>
      <dsp:txXfrm>
        <a:off x="491" y="2483364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269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70C0"/>
              </a:solidFill>
            </a:rPr>
            <a:t>Etude </a:t>
          </a:r>
          <a:r>
            <a:rPr lang="en-GB" sz="2400" kern="1200" dirty="0" err="1">
              <a:solidFill>
                <a:srgbClr val="0070C0"/>
              </a:solidFill>
            </a:rPr>
            <a:t>d’impact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2588269" y="2483364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048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70C0"/>
              </a:solidFill>
            </a:rPr>
            <a:t>Identifier &amp; </a:t>
          </a:r>
          <a:r>
            <a:rPr lang="en-GB" sz="2400" kern="1200" dirty="0" err="1">
              <a:solidFill>
                <a:srgbClr val="0070C0"/>
              </a:solidFill>
            </a:rPr>
            <a:t>répartir</a:t>
          </a:r>
          <a:r>
            <a:rPr lang="en-GB" sz="2400" kern="1200" dirty="0">
              <a:solidFill>
                <a:srgbClr val="0070C0"/>
              </a:solidFill>
            </a:rPr>
            <a:t> le </a:t>
          </a:r>
          <a:r>
            <a:rPr lang="en-GB" sz="2400" kern="1200" dirty="0" err="1">
              <a:solidFill>
                <a:srgbClr val="0070C0"/>
              </a:solidFill>
            </a:rPr>
            <a:t>risque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5176048" y="2483364"/>
        <a:ext cx="2138660" cy="1069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8091" y="1755138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2371" y="1755138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70313" y="1755138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761" y="685808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rgbClr val="0070C0"/>
              </a:solidFill>
            </a:rPr>
            <a:t>Conception &amp; </a:t>
          </a:r>
          <a:r>
            <a:rPr lang="en-GB" sz="2900" kern="1200" dirty="0" err="1">
              <a:solidFill>
                <a:srgbClr val="0070C0"/>
              </a:solidFill>
            </a:rPr>
            <a:t>Déploiement</a:t>
          </a:r>
          <a:endParaRPr lang="en-GB" sz="2900" kern="1200" dirty="0">
            <a:solidFill>
              <a:srgbClr val="0070C0"/>
            </a:solidFill>
          </a:endParaRPr>
        </a:p>
      </dsp:txBody>
      <dsp:txXfrm>
        <a:off x="2588761" y="685808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983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>
              <a:solidFill>
                <a:srgbClr val="0070C0"/>
              </a:solidFill>
            </a:rPr>
            <a:t>Propreté</a:t>
          </a:r>
          <a:r>
            <a:rPr lang="en-GB" sz="2900" kern="1200" dirty="0">
              <a:solidFill>
                <a:srgbClr val="0070C0"/>
              </a:solidFill>
            </a:rPr>
            <a:t> des </a:t>
          </a:r>
          <a:r>
            <a:rPr lang="en-GB" sz="2900" kern="1200" dirty="0" err="1">
              <a:solidFill>
                <a:srgbClr val="0070C0"/>
              </a:solidFill>
            </a:rPr>
            <a:t>données</a:t>
          </a:r>
          <a:endParaRPr lang="en-GB" sz="2900" kern="1200" dirty="0">
            <a:solidFill>
              <a:srgbClr val="0070C0"/>
            </a:solidFill>
          </a:endParaRPr>
        </a:p>
      </dsp:txBody>
      <dsp:txXfrm>
        <a:off x="983" y="2204257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761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>
              <a:solidFill>
                <a:srgbClr val="0070C0"/>
              </a:solidFill>
            </a:rPr>
            <a:t>Traçabilité</a:t>
          </a:r>
          <a:endParaRPr lang="en-GB" sz="2900" kern="1200" dirty="0">
            <a:solidFill>
              <a:srgbClr val="0070C0"/>
            </a:solidFill>
          </a:endParaRPr>
        </a:p>
      </dsp:txBody>
      <dsp:txXfrm>
        <a:off x="2588761" y="2204257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539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>
              <a:solidFill>
                <a:srgbClr val="0070C0"/>
              </a:solidFill>
            </a:rPr>
            <a:t>Qualité</a:t>
          </a:r>
          <a:r>
            <a:rPr lang="en-GB" sz="2900" kern="1200" dirty="0">
              <a:solidFill>
                <a:srgbClr val="0070C0"/>
              </a:solidFill>
            </a:rPr>
            <a:t> &amp; Standards</a:t>
          </a:r>
        </a:p>
      </dsp:txBody>
      <dsp:txXfrm>
        <a:off x="5176539" y="2204257"/>
        <a:ext cx="2138660" cy="1069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7600" y="1809772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1880" y="1809772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69821" y="1809772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269" y="740442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70C0"/>
              </a:solidFill>
            </a:rPr>
            <a:t>Les </a:t>
          </a:r>
          <a:r>
            <a:rPr lang="en-GB" sz="2400" kern="1200" dirty="0" err="1">
              <a:solidFill>
                <a:srgbClr val="0070C0"/>
              </a:solidFill>
            </a:rPr>
            <a:t>bonnes</a:t>
          </a:r>
          <a:r>
            <a:rPr lang="en-GB" sz="2400" kern="1200" dirty="0">
              <a:solidFill>
                <a:srgbClr val="0070C0"/>
              </a:solidFill>
            </a:rPr>
            <a:t> </a:t>
          </a:r>
          <a:r>
            <a:rPr lang="en-GB" sz="2400" kern="1200" dirty="0" err="1">
              <a:solidFill>
                <a:srgbClr val="0070C0"/>
              </a:solidFill>
            </a:rPr>
            <a:t>pratiques</a:t>
          </a:r>
          <a:r>
            <a:rPr lang="en-GB" sz="2400" kern="1200" dirty="0">
              <a:solidFill>
                <a:srgbClr val="0070C0"/>
              </a:solidFill>
            </a:rPr>
            <a:t> de </a:t>
          </a:r>
          <a:r>
            <a:rPr lang="en-GB" sz="2400" kern="1200" dirty="0" err="1">
              <a:solidFill>
                <a:srgbClr val="0070C0"/>
              </a:solidFill>
            </a:rPr>
            <a:t>gouvernance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2588269" y="740442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491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70C0"/>
              </a:solidFill>
            </a:rPr>
            <a:t>Prise de </a:t>
          </a:r>
          <a:r>
            <a:rPr lang="en-GB" sz="2400" kern="1200" dirty="0" err="1">
              <a:solidFill>
                <a:srgbClr val="0070C0"/>
              </a:solidFill>
            </a:rPr>
            <a:t>décision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491" y="2258891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269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0070C0"/>
              </a:solidFill>
            </a:rPr>
            <a:t>Sélection</a:t>
          </a:r>
          <a:r>
            <a:rPr lang="en-GB" sz="2400" kern="1200" dirty="0">
              <a:solidFill>
                <a:srgbClr val="0070C0"/>
              </a:solidFill>
            </a:rPr>
            <a:t> des </a:t>
          </a:r>
          <a:r>
            <a:rPr lang="en-GB" sz="2400" kern="1200" dirty="0" err="1">
              <a:solidFill>
                <a:srgbClr val="0070C0"/>
              </a:solidFill>
            </a:rPr>
            <a:t>cas</a:t>
          </a:r>
          <a:r>
            <a:rPr lang="en-GB" sz="2400" kern="1200" dirty="0">
              <a:solidFill>
                <a:srgbClr val="0070C0"/>
              </a:solidFill>
            </a:rPr>
            <a:t> </a:t>
          </a:r>
          <a:r>
            <a:rPr lang="en-GB" sz="2400" kern="1200" dirty="0" err="1">
              <a:solidFill>
                <a:srgbClr val="0070C0"/>
              </a:solidFill>
            </a:rPr>
            <a:t>d’utilisation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2588269" y="2258891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048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rgbClr val="0070C0"/>
              </a:solidFill>
            </a:rPr>
            <a:t>Vérifiabilité</a:t>
          </a:r>
          <a:endParaRPr lang="en-GB" sz="2400" kern="1200" dirty="0">
            <a:solidFill>
              <a:srgbClr val="0070C0"/>
            </a:solidFill>
          </a:endParaRPr>
        </a:p>
      </dsp:txBody>
      <dsp:txXfrm>
        <a:off x="5176048" y="2258891"/>
        <a:ext cx="2138660" cy="106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jpeg"/><Relationship Id="rId3" Type="http://schemas.openxmlformats.org/officeDocument/2006/relationships/slide" Target="slide13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3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IA : les principaux risques liés au déploiement - et comment les gérer.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Vikram </a:t>
            </a:r>
            <a:r>
              <a:rPr lang="fr-FR" sz="1600" b="1" dirty="0" err="1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Khurana</a:t>
            </a:r>
            <a:endParaRPr lang="fr-FR" sz="16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Senior Associate 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43" y="6101862"/>
            <a:ext cx="2529975" cy="3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Contractuel</a:t>
            </a:r>
            <a:r>
              <a:rPr lang="en-GB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68" y="38429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contrac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75" y="149478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d30y9cdsu7xlg0.cloudfront.net/png/1343210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25" y="1227931"/>
            <a:ext cx="22447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953092" y="1598215"/>
            <a:ext cx="4035562" cy="4035562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sz="3700" dirty="0">
              <a:solidFill>
                <a:schemeClr val="bg1"/>
              </a:solidFill>
            </a:endParaRPr>
          </a:p>
          <a:p>
            <a:endParaRPr lang="en-GB" sz="3700" dirty="0">
              <a:solidFill>
                <a:schemeClr val="bg1"/>
              </a:solidFill>
            </a:endParaRPr>
          </a:p>
          <a:p>
            <a:pPr algn="ctr"/>
            <a:r>
              <a:rPr lang="en-GB" sz="3700" dirty="0" err="1">
                <a:solidFill>
                  <a:srgbClr val="0070C0"/>
                </a:solidFill>
              </a:rPr>
              <a:t>Contractuel</a:t>
            </a:r>
            <a:endParaRPr lang="en-GB" sz="37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2" y="6379063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6" action="ppaction://hlinksldjump" highlightClick="1"/>
          </p:cNvPr>
          <p:cNvSpPr/>
          <p:nvPr/>
        </p:nvSpPr>
        <p:spPr>
          <a:xfrm>
            <a:off x="10955572" y="5986065"/>
            <a:ext cx="322028" cy="2698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efficace du risque lié à l’IA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4347596"/>
              </p:ext>
            </p:extLst>
          </p:nvPr>
        </p:nvGraphicFramePr>
        <p:xfrm>
          <a:off x="2921034" y="16233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2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efficace du risque lié à l’IA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4459021"/>
              </p:ext>
            </p:extLst>
          </p:nvPr>
        </p:nvGraphicFramePr>
        <p:xfrm>
          <a:off x="2073014" y="1053547"/>
          <a:ext cx="7315200" cy="451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87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efficace du risque lié à l’IA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4502778"/>
              </p:ext>
            </p:extLst>
          </p:nvPr>
        </p:nvGraphicFramePr>
        <p:xfrm>
          <a:off x="2110408" y="1276350"/>
          <a:ext cx="7315200" cy="395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70" y="6404769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efficace du risque lié à l’IA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5951352"/>
              </p:ext>
            </p:extLst>
          </p:nvPr>
        </p:nvGraphicFramePr>
        <p:xfrm>
          <a:off x="2087216" y="1250644"/>
          <a:ext cx="7315200" cy="406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31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Risques et problèmes liés au déploiement de l'IA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272862" y="1598112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7" name="Rectangle 6"/>
          <p:cNvSpPr/>
          <p:nvPr/>
        </p:nvSpPr>
        <p:spPr>
          <a:xfrm>
            <a:off x="2272862" y="1588014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Poor performance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071" y="1580655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726071" y="1580655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Misuse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862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2272862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Privacy/DP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6071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3" name="Rectangle 12"/>
          <p:cNvSpPr/>
          <p:nvPr/>
        </p:nvSpPr>
        <p:spPr>
          <a:xfrm>
            <a:off x="4726071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Transparency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9279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9279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Discrimination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9467" y="4676546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499467" y="4676546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d’oeuvre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52675" y="4676546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5952675" y="4676546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Contractuel</a:t>
            </a:r>
            <a:endParaRPr lang="en-GB" sz="27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7239219" y="1561949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Dépendance</a:t>
            </a: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endParaRPr lang="en-GB" sz="27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291876" y="1561948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Mauvaises</a:t>
            </a:r>
            <a:r>
              <a:rPr lang="en-GB" sz="2700" u="sng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45085" y="1569621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Misuse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2291876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 </a:t>
            </a: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privée</a:t>
            </a: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personnelles</a:t>
            </a:r>
            <a:endParaRPr lang="en-GB" sz="27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4745085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Transparence</a:t>
            </a:r>
            <a:endParaRPr lang="en-GB" sz="27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4764099" y="1569621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</a:t>
            </a:r>
            <a:endParaRPr lang="en-GB" sz="2700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28" name="Action Button: Forward or Next 27">
            <a:hlinkClick r:id="rId14" action="ppaction://hlinksldjump" highlightClick="1"/>
          </p:cNvPr>
          <p:cNvSpPr/>
          <p:nvPr/>
        </p:nvSpPr>
        <p:spPr>
          <a:xfrm>
            <a:off x="10906125" y="6014659"/>
            <a:ext cx="381000" cy="2337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Faible</a:t>
            </a:r>
            <a:r>
              <a:rPr lang="en-GB" dirty="0"/>
              <a:t> performance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2125601"/>
              </p:ext>
            </p:extLst>
          </p:nvPr>
        </p:nvGraphicFramePr>
        <p:xfrm>
          <a:off x="3145430" y="1483124"/>
          <a:ext cx="6048672" cy="40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media.licdn.com/media/AAEAAQAAAAAAAAeWAAAAJDk1OWZmM2NlLWJiOTQtNDljZi05ZjJiLTE5NTNjOTdlYjVjM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7" y="4199803"/>
            <a:ext cx="2304256" cy="1318883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4" y="1359438"/>
            <a:ext cx="2205209" cy="123428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9" name="Picture 8" descr="Image result for bad applic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74" y="1359438"/>
            <a:ext cx="2561044" cy="126298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11" action="ppaction://hlinksldjump" highlightClick="1"/>
          </p:cNvPr>
          <p:cNvSpPr/>
          <p:nvPr/>
        </p:nvSpPr>
        <p:spPr>
          <a:xfrm>
            <a:off x="10906125" y="5886450"/>
            <a:ext cx="361950" cy="2571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6" grpId="1">
        <p:bldAsOne/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Abus</a:t>
            </a:r>
            <a:r>
              <a:rPr lang="en-GB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4038600" y="1300205"/>
            <a:ext cx="4035562" cy="4035562"/>
            <a:chOff x="1006555" y="0"/>
            <a:chExt cx="4035562" cy="4035562"/>
          </a:xfrm>
        </p:grpSpPr>
        <p:sp>
          <p:nvSpPr>
            <p:cNvPr id="7" name="Oval 6"/>
            <p:cNvSpPr/>
            <p:nvPr/>
          </p:nvSpPr>
          <p:spPr>
            <a:xfrm>
              <a:off x="1006555" y="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597549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kern="1200" dirty="0" err="1">
                  <a:solidFill>
                    <a:srgbClr val="0070C0"/>
                  </a:solidFill>
                </a:rPr>
                <a:t>Abus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9" name="Picture 2" descr="Image result for microsoft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4" y="4549082"/>
            <a:ext cx="3250765" cy="15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 result for facebook thumb dow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48" y="1574152"/>
            <a:ext cx="2482439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T Security Ic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5" y="1391601"/>
            <a:ext cx="3022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6" action="ppaction://hlinksldjump" highlightClick="1"/>
          </p:cNvPr>
          <p:cNvSpPr/>
          <p:nvPr/>
        </p:nvSpPr>
        <p:spPr>
          <a:xfrm>
            <a:off x="10915650" y="5920304"/>
            <a:ext cx="352425" cy="2571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Dépendance</a:t>
            </a:r>
            <a:r>
              <a:rPr lang="en-GB" altLang="en-US" dirty="0"/>
              <a:t> aux </a:t>
            </a:r>
            <a:r>
              <a:rPr lang="en-GB" altLang="en-US" dirty="0" err="1"/>
              <a:t>données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2" descr="https://d30y9cdsu7xlg0.cloudfront.net/png/50232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31" y="430865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78219" y="1361523"/>
            <a:ext cx="4035562" cy="4035562"/>
            <a:chOff x="632181" y="0"/>
            <a:chExt cx="4035562" cy="4035562"/>
          </a:xfrm>
        </p:grpSpPr>
        <p:sp>
          <p:nvSpPr>
            <p:cNvPr id="8" name="Oval 7"/>
            <p:cNvSpPr/>
            <p:nvPr/>
          </p:nvSpPr>
          <p:spPr>
            <a:xfrm>
              <a:off x="632181" y="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223175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kern="1200" dirty="0" err="1">
                  <a:solidFill>
                    <a:srgbClr val="0070C0"/>
                  </a:solidFill>
                </a:rPr>
                <a:t>Dépendance</a:t>
              </a:r>
              <a:r>
                <a:rPr lang="en-GB" sz="3700" kern="1200" dirty="0">
                  <a:solidFill>
                    <a:srgbClr val="0070C0"/>
                  </a:solidFill>
                </a:rPr>
                <a:t> aux </a:t>
              </a:r>
              <a:r>
                <a:rPr lang="en-GB" sz="3700" kern="1200" dirty="0" err="1">
                  <a:solidFill>
                    <a:srgbClr val="0070C0"/>
                  </a:solidFill>
                </a:rPr>
                <a:t>données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10972800" y="5886450"/>
            <a:ext cx="314325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 </a:t>
            </a:r>
            <a:r>
              <a:rPr lang="en-GB" dirty="0" err="1"/>
              <a:t>privée</a:t>
            </a:r>
            <a:r>
              <a:rPr lang="en-GB" dirty="0"/>
              <a:t> / </a:t>
            </a:r>
            <a:r>
              <a:rPr lang="en-GB" dirty="0" err="1"/>
              <a:t>Données</a:t>
            </a:r>
            <a:r>
              <a:rPr lang="en-GB" dirty="0"/>
              <a:t> </a:t>
            </a:r>
            <a:r>
              <a:rPr lang="en-GB" dirty="0" err="1"/>
              <a:t>personnelles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 descr="Image result for eu data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95" y="1402498"/>
            <a:ext cx="2216153" cy="14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tick box ico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82" y="4378731"/>
            <a:ext cx="1931729" cy="179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38600" y="1402498"/>
            <a:ext cx="4035562" cy="4035562"/>
            <a:chOff x="990737" y="-24310"/>
            <a:chExt cx="4035562" cy="4035562"/>
          </a:xfrm>
        </p:grpSpPr>
        <p:sp>
          <p:nvSpPr>
            <p:cNvPr id="9" name="Oval 8"/>
            <p:cNvSpPr/>
            <p:nvPr/>
          </p:nvSpPr>
          <p:spPr>
            <a:xfrm>
              <a:off x="990737" y="-2431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597549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dirty="0">
                  <a:solidFill>
                    <a:srgbClr val="0070C0"/>
                  </a:solidFill>
                </a:rPr>
                <a:t>Vie </a:t>
              </a:r>
              <a:r>
                <a:rPr lang="en-GB" sz="3700" dirty="0" err="1">
                  <a:solidFill>
                    <a:srgbClr val="0070C0"/>
                  </a:solidFill>
                </a:rPr>
                <a:t>privée</a:t>
              </a:r>
              <a:r>
                <a:rPr lang="en-GB" sz="3700" dirty="0">
                  <a:solidFill>
                    <a:srgbClr val="0070C0"/>
                  </a:solidFill>
                </a:rPr>
                <a:t> /</a:t>
              </a:r>
            </a:p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dirty="0" err="1">
                  <a:solidFill>
                    <a:srgbClr val="0070C0"/>
                  </a:solidFill>
                </a:rPr>
                <a:t>données</a:t>
              </a:r>
              <a:r>
                <a:rPr lang="en-GB" sz="3700" dirty="0">
                  <a:solidFill>
                    <a:srgbClr val="0070C0"/>
                  </a:solidFill>
                </a:rPr>
                <a:t> </a:t>
              </a:r>
              <a:r>
                <a:rPr lang="en-GB" sz="3700" dirty="0" err="1">
                  <a:solidFill>
                    <a:srgbClr val="0070C0"/>
                  </a:solidFill>
                </a:rPr>
                <a:t>personnelles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0925175" y="6005332"/>
            <a:ext cx="352425" cy="266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Transparence</a:t>
            </a:r>
            <a:r>
              <a:rPr lang="en-GB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 The </a:t>
            </a:r>
            <a:r>
              <a:rPr lang="fr-FR" dirty="0" err="1"/>
              <a:t>Next</a:t>
            </a:r>
            <a:r>
              <a:rPr lang="fr-FR" dirty="0"/>
              <a:t> Tech Law </a:t>
            </a:r>
            <a:r>
              <a:rPr lang="fr-FR" dirty="0" err="1"/>
              <a:t>Revolution</a:t>
            </a:r>
            <a:r>
              <a:rPr lang="fr-FR" dirty="0"/>
              <a:t>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1702049" y="1362385"/>
            <a:ext cx="8280151" cy="4859511"/>
            <a:chOff x="609600" y="1162960"/>
            <a:chExt cx="7924800" cy="5425165"/>
          </a:xfrm>
        </p:grpSpPr>
        <p:sp>
          <p:nvSpPr>
            <p:cNvPr id="7" name="Rectangle 6"/>
            <p:cNvSpPr/>
            <p:nvPr/>
          </p:nvSpPr>
          <p:spPr bwMode="auto">
            <a:xfrm>
              <a:off x="3200400" y="1162960"/>
              <a:ext cx="2705100" cy="1619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tIns="91440" bIns="91440" anchor="ctr"/>
            <a:lstStyle/>
            <a:p>
              <a:pPr marL="117475" indent="-117475" algn="ctr" eaLnBrk="1" hangingPunct="1">
                <a:lnSpc>
                  <a:spcPct val="90000"/>
                </a:lnSpc>
                <a:spcBef>
                  <a:spcPct val="60000"/>
                </a:spcBef>
                <a:buClr>
                  <a:schemeClr val="accent1"/>
                </a:buClr>
                <a:defRPr/>
              </a:pPr>
              <a:endParaRPr lang="en-GB" sz="1400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7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26000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09600" y="1476375"/>
              <a:ext cx="7924800" cy="5100318"/>
              <a:chOff x="609600" y="1476375"/>
              <a:chExt cx="7924800" cy="5100318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09600" y="1876425"/>
                <a:ext cx="2590800" cy="0"/>
              </a:xfrm>
              <a:prstGeom prst="straightConnector1">
                <a:avLst/>
              </a:prstGeom>
              <a:ln w="635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29"/>
              <p:cNvSpPr txBox="1">
                <a:spLocks noChangeArrowheads="1"/>
              </p:cNvSpPr>
              <p:nvPr/>
            </p:nvSpPr>
            <p:spPr bwMode="auto">
              <a:xfrm>
                <a:off x="3929063" y="6267451"/>
                <a:ext cx="1524000" cy="309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dirty="0"/>
                  <a:t>OBSERVATEUR</a:t>
                </a:r>
              </a:p>
            </p:txBody>
          </p:sp>
          <p:cxnSp>
            <p:nvCxnSpPr>
              <p:cNvPr id="12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609600" y="5707063"/>
                <a:ext cx="3429000" cy="7937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09600" y="1852613"/>
                <a:ext cx="6350" cy="3830637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104900" y="1476375"/>
                <a:ext cx="7429500" cy="4235450"/>
                <a:chOff x="1104900" y="1476375"/>
                <a:chExt cx="7429500" cy="4235450"/>
              </a:xfrm>
            </p:grpSpPr>
            <p:sp>
              <p:nvSpPr>
                <p:cNvPr id="1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810000" y="1752600"/>
                  <a:ext cx="1524000" cy="309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 dirty="0">
                      <a:solidFill>
                        <a:schemeClr val="bg1"/>
                      </a:solidFill>
                    </a:rPr>
                    <a:t>BOITE NOIRE</a:t>
                  </a:r>
                </a:p>
              </p:txBody>
            </p:sp>
            <p:cxnSp>
              <p:nvCxnSpPr>
                <p:cNvPr id="16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5905500" y="1876425"/>
                  <a:ext cx="2628900" cy="14288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Straight Connector 15"/>
                <p:cNvCxnSpPr>
                  <a:cxnSpLocks noChangeShapeType="1"/>
                </p:cNvCxnSpPr>
                <p:nvPr/>
              </p:nvCxnSpPr>
              <p:spPr bwMode="auto">
                <a:xfrm>
                  <a:off x="8496300" y="1876425"/>
                  <a:ext cx="6350" cy="3830638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flipH="1" flipV="1">
                  <a:off x="5334000" y="5707063"/>
                  <a:ext cx="3200400" cy="4762"/>
                </a:xfrm>
                <a:prstGeom prst="straightConnector1">
                  <a:avLst/>
                </a:prstGeom>
                <a:ln w="63500">
                  <a:headEnd type="none" w="med" len="med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1104900" y="1476375"/>
                  <a:ext cx="1524000" cy="309242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chemeClr val="accent5">
                      <a:lumMod val="75000"/>
                    </a:schemeClr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 dirty="0">
                      <a:solidFill>
                        <a:srgbClr val="0070C0"/>
                      </a:solidFill>
                    </a:rPr>
                    <a:t>ENTREE</a:t>
                  </a:r>
                </a:p>
              </p:txBody>
            </p:sp>
            <p:sp>
              <p:nvSpPr>
                <p:cNvPr id="20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77000" y="1495425"/>
                  <a:ext cx="1524000" cy="30924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 dirty="0">
                      <a:solidFill>
                        <a:srgbClr val="FF0000"/>
                      </a:solidFill>
                    </a:rPr>
                    <a:t>SORTIE</a:t>
                  </a:r>
                </a:p>
              </p:txBody>
            </p:sp>
          </p:grpSp>
        </p:grpSp>
      </p:grpSp>
      <p:sp>
        <p:nvSpPr>
          <p:cNvPr id="21" name="Oval 20"/>
          <p:cNvSpPr/>
          <p:nvPr/>
        </p:nvSpPr>
        <p:spPr>
          <a:xfrm>
            <a:off x="4765182" y="2835089"/>
            <a:ext cx="2153884" cy="2025472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err="1">
                <a:solidFill>
                  <a:srgbClr val="0070C0"/>
                </a:solidFill>
              </a:rPr>
              <a:t>Transparence</a:t>
            </a:r>
            <a:r>
              <a:rPr lang="en-GB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23" name="Action Button: Back or Previous 22">
            <a:hlinkClick r:id="rId4" action="ppaction://hlinksldjump" highlightClick="1"/>
          </p:cNvPr>
          <p:cNvSpPr/>
          <p:nvPr/>
        </p:nvSpPr>
        <p:spPr>
          <a:xfrm>
            <a:off x="10925175" y="5934657"/>
            <a:ext cx="352425" cy="28723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8" descr="https://d30y9cdsu7xlg0.cloudfront.net/png/167330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76" y="161014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s://d30y9cdsu7xlg0.cloudfront.net/png/835259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48" y="159657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998131" y="1497365"/>
            <a:ext cx="4035562" cy="4035562"/>
            <a:chOff x="3998131" y="1497365"/>
            <a:chExt cx="4035562" cy="4035562"/>
          </a:xfrm>
        </p:grpSpPr>
        <p:sp>
          <p:nvSpPr>
            <p:cNvPr id="9" name="Oval 8"/>
            <p:cNvSpPr/>
            <p:nvPr/>
          </p:nvSpPr>
          <p:spPr>
            <a:xfrm>
              <a:off x="3998131" y="1497365"/>
              <a:ext cx="4035562" cy="40355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572000" y="2209008"/>
              <a:ext cx="2989386" cy="26091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dirty="0">
                  <a:solidFill>
                    <a:srgbClr val="0070C0"/>
                  </a:solidFill>
                </a:rPr>
                <a:t>Discrimination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87" y="6379063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0944225" y="5953125"/>
            <a:ext cx="330766" cy="2825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d’oeuvre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4" descr="http://www.renegadetribune.com/wp-content/uploads/2015/06/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10" y="1384531"/>
            <a:ext cx="2491481" cy="1401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7" name="Picture 6" descr="Image result for horse c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04" y="4202974"/>
            <a:ext cx="2382416" cy="16799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8" name="Oval 7"/>
          <p:cNvSpPr/>
          <p:nvPr/>
        </p:nvSpPr>
        <p:spPr>
          <a:xfrm>
            <a:off x="3958949" y="1568742"/>
            <a:ext cx="4035562" cy="40355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sz="3700" dirty="0">
              <a:solidFill>
                <a:schemeClr val="bg1"/>
              </a:solidFill>
            </a:endParaRPr>
          </a:p>
          <a:p>
            <a:pPr algn="ctr"/>
            <a:r>
              <a:rPr lang="en-GB" sz="3700" dirty="0">
                <a:solidFill>
                  <a:srgbClr val="0070C0"/>
                </a:solidFill>
              </a:rPr>
              <a:t>Main d’oeuvre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6356350"/>
            <a:ext cx="2560320" cy="478937"/>
          </a:xfrm>
          <a:prstGeom prst="rect">
            <a:avLst/>
          </a:prstGeom>
        </p:spPr>
      </p:pic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934699" y="5972175"/>
            <a:ext cx="330559" cy="27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293</Words>
  <Application>Microsoft Office PowerPoint</Application>
  <PresentationFormat>Grand écran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Gulim</vt:lpstr>
      <vt:lpstr>Arial</vt:lpstr>
      <vt:lpstr>Calibri</vt:lpstr>
      <vt:lpstr>Thème Office</vt:lpstr>
      <vt:lpstr>Présentation PowerPoint</vt:lpstr>
      <vt:lpstr>Risques et problèmes liés au déploiement de l'IA</vt:lpstr>
      <vt:lpstr>Faible performance</vt:lpstr>
      <vt:lpstr>Abus </vt:lpstr>
      <vt:lpstr>Dépendance aux données</vt:lpstr>
      <vt:lpstr>Vie privée / Données personnelles</vt:lpstr>
      <vt:lpstr>Transparence </vt:lpstr>
      <vt:lpstr>Discrimination </vt:lpstr>
      <vt:lpstr>Main d’oeuvre </vt:lpstr>
      <vt:lpstr>Contractuel </vt:lpstr>
      <vt:lpstr>Gestion efficace du risque lié à l’IA</vt:lpstr>
      <vt:lpstr>Gestion efficace du risque lié à l’IA</vt:lpstr>
      <vt:lpstr>Gestion efficace du risque lié à l’IA</vt:lpstr>
      <vt:lpstr>Gestion efficace du risque lié à l’IA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29</cp:revision>
  <dcterms:created xsi:type="dcterms:W3CDTF">2018-04-20T10:45:39Z</dcterms:created>
  <dcterms:modified xsi:type="dcterms:W3CDTF">2018-06-01T10:44:34Z</dcterms:modified>
</cp:coreProperties>
</file>